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 id="2147483660" r:id="rId2"/>
  </p:sldMasterIdLst>
  <p:notesMasterIdLst>
    <p:notesMasterId r:id="rId12"/>
  </p:notesMasterIdLst>
  <p:sldIdLst>
    <p:sldId id="256" r:id="rId3"/>
    <p:sldId id="257" r:id="rId4"/>
    <p:sldId id="258" r:id="rId5"/>
    <p:sldId id="259" r:id="rId6"/>
    <p:sldId id="260" r:id="rId7"/>
    <p:sldId id="261" r:id="rId8"/>
    <p:sldId id="262" r:id="rId9"/>
    <p:sldId id="263" r:id="rId10"/>
    <p:sldId id="264" r:id="rId11"/>
  </p:sldIdLst>
  <p:sldSz cx="9144000" cy="6858000" type="screen4x3"/>
  <p:notesSz cx="7086600" cy="93726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6" d="100"/>
          <a:sy n="86" d="100"/>
        </p:scale>
        <p:origin x="1122"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3070225" cy="468312"/>
          </a:xfrm>
          <a:prstGeom prst="rect">
            <a:avLst/>
          </a:prstGeom>
          <a:noFill/>
          <a:ln>
            <a:noFill/>
          </a:ln>
        </p:spPr>
        <p:txBody>
          <a:bodyPr spcFirstLastPara="1" wrap="square" lIns="91425" tIns="91425" rIns="91425" bIns="91425" anchor="t" anchorCtr="0"/>
          <a:lstStyle>
            <a:lvl1pPr marL="0" marR="0" lvl="0" indent="0"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1pPr>
            <a:lvl2pPr marL="457200" marR="0" lvl="1" indent="0"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2pPr>
            <a:lvl3pPr marL="914400" marR="0" lvl="2" indent="0"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3pPr>
            <a:lvl4pPr marL="1371600" marR="0" lvl="3" indent="0"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4pPr>
            <a:lvl5pPr marL="1828800" marR="0" lvl="4" indent="0"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5pPr>
            <a:lvl6pPr marL="2286000" marR="0" lvl="5" indent="0"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6pPr>
            <a:lvl7pPr marL="3200400" marR="0" lvl="6" indent="0"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7pPr>
            <a:lvl8pPr marL="4572000" marR="0" lvl="7" indent="0"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8pPr>
            <a:lvl9pPr marL="6400800" marR="0" lvl="8" indent="0"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9pPr>
          </a:lstStyle>
          <a:p>
            <a:endParaRPr/>
          </a:p>
        </p:txBody>
      </p:sp>
      <p:sp>
        <p:nvSpPr>
          <p:cNvPr id="4" name="Google Shape;4;n"/>
          <p:cNvSpPr txBox="1">
            <a:spLocks noGrp="1"/>
          </p:cNvSpPr>
          <p:nvPr>
            <p:ph type="dt" idx="10"/>
          </p:nvPr>
        </p:nvSpPr>
        <p:spPr>
          <a:xfrm>
            <a:off x="4014787" y="0"/>
            <a:ext cx="3070225" cy="468312"/>
          </a:xfrm>
          <a:prstGeom prst="rect">
            <a:avLst/>
          </a:prstGeom>
          <a:noFill/>
          <a:ln>
            <a:noFill/>
          </a:ln>
        </p:spPr>
        <p:txBody>
          <a:bodyPr spcFirstLastPara="1" wrap="square" lIns="91425" tIns="91425" rIns="91425" bIns="91425" anchor="t" anchorCtr="0"/>
          <a:lstStyle>
            <a:lvl1pPr marL="0" marR="0" lvl="0" indent="0"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1pPr>
            <a:lvl2pPr marL="457200" marR="0" lvl="1" indent="0"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2pPr>
            <a:lvl3pPr marL="914400" marR="0" lvl="2" indent="0"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3pPr>
            <a:lvl4pPr marL="1371600" marR="0" lvl="3" indent="0"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4pPr>
            <a:lvl5pPr marL="1828800" marR="0" lvl="4" indent="0"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5pPr>
            <a:lvl6pPr marL="2286000" marR="0" lvl="5" indent="0"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6pPr>
            <a:lvl7pPr marL="3200400" marR="0" lvl="6" indent="0"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7pPr>
            <a:lvl8pPr marL="4572000" marR="0" lvl="7" indent="0"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8pPr>
            <a:lvl9pPr marL="6400800" marR="0" lvl="8" indent="0"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9pPr>
          </a:lstStyle>
          <a:p>
            <a:endParaRPr/>
          </a:p>
        </p:txBody>
      </p:sp>
      <p:sp>
        <p:nvSpPr>
          <p:cNvPr id="5" name="Google Shape;5;n"/>
          <p:cNvSpPr>
            <a:spLocks noGrp="1" noRot="1" noChangeAspect="1"/>
          </p:cNvSpPr>
          <p:nvPr>
            <p:ph type="sldImg" idx="3"/>
          </p:nvPr>
        </p:nvSpPr>
        <p:spPr>
          <a:xfrm>
            <a:off x="1200150" y="703262"/>
            <a:ext cx="4686300" cy="351472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6" name="Google Shape;6;n"/>
          <p:cNvSpPr txBox="1">
            <a:spLocks noGrp="1"/>
          </p:cNvSpPr>
          <p:nvPr>
            <p:ph type="body" idx="1"/>
          </p:nvPr>
        </p:nvSpPr>
        <p:spPr>
          <a:xfrm>
            <a:off x="708025" y="4451350"/>
            <a:ext cx="5670550" cy="4217987"/>
          </a:xfrm>
          <a:prstGeom prst="rect">
            <a:avLst/>
          </a:prstGeom>
          <a:noFill/>
          <a:ln>
            <a:noFill/>
          </a:ln>
        </p:spPr>
        <p:txBody>
          <a:bodyPr spcFirstLastPara="1" wrap="square" lIns="91425" tIns="91425" rIns="91425" bIns="91425" anchor="t" anchorCtr="0"/>
          <a:lstStyle>
            <a:lvl1pPr marL="457200" marR="0" lvl="0" indent="-228600" algn="l" rtl="0">
              <a:spcBef>
                <a:spcPts val="0"/>
              </a:spcBef>
              <a:spcAft>
                <a:spcPts val="0"/>
              </a:spcAft>
              <a:buSzPts val="1400"/>
              <a:buNone/>
              <a:defRPr sz="1800" b="0" i="0" u="none" strike="noStrike" cap="none"/>
            </a:lvl1pPr>
            <a:lvl2pPr marL="914400" marR="0" lvl="1" indent="-228600" algn="l" rtl="0">
              <a:spcBef>
                <a:spcPts val="0"/>
              </a:spcBef>
              <a:spcAft>
                <a:spcPts val="0"/>
              </a:spcAft>
              <a:buSzPts val="1400"/>
              <a:buNone/>
              <a:defRPr sz="1800" b="0" i="0" u="none" strike="noStrike" cap="none"/>
            </a:lvl2pPr>
            <a:lvl3pPr marL="1371600" marR="0" lvl="2" indent="-228600" algn="l" rtl="0">
              <a:spcBef>
                <a:spcPts val="0"/>
              </a:spcBef>
              <a:spcAft>
                <a:spcPts val="0"/>
              </a:spcAft>
              <a:buSzPts val="1400"/>
              <a:buNone/>
              <a:defRPr sz="1800" b="0" i="0" u="none" strike="noStrike" cap="none"/>
            </a:lvl3pPr>
            <a:lvl4pPr marL="1828800" marR="0" lvl="3" indent="-228600" algn="l" rtl="0">
              <a:spcBef>
                <a:spcPts val="0"/>
              </a:spcBef>
              <a:spcAft>
                <a:spcPts val="0"/>
              </a:spcAft>
              <a:buSzPts val="1400"/>
              <a:buNone/>
              <a:defRPr sz="1800" b="0" i="0" u="none" strike="noStrike" cap="none"/>
            </a:lvl4pPr>
            <a:lvl5pPr marL="2286000" marR="0" lvl="4" indent="-228600" algn="l" rtl="0">
              <a:spcBef>
                <a:spcPts val="0"/>
              </a:spcBef>
              <a:spcAft>
                <a:spcPts val="0"/>
              </a:spcAft>
              <a:buSzPts val="1400"/>
              <a:buNone/>
              <a:defRPr sz="1800" b="0" i="0" u="none" strike="noStrike" cap="none"/>
            </a:lvl5pPr>
            <a:lvl6pPr marL="2743200" marR="0" lvl="5" indent="-228600" algn="l" rtl="0">
              <a:spcBef>
                <a:spcPts val="0"/>
              </a:spcBef>
              <a:spcAft>
                <a:spcPts val="0"/>
              </a:spcAft>
              <a:buSzPts val="1400"/>
              <a:buNone/>
              <a:defRPr sz="1800" b="0" i="0" u="none" strike="noStrike" cap="none"/>
            </a:lvl6pPr>
            <a:lvl7pPr marL="3200400" marR="0" lvl="6" indent="-228600" algn="l" rtl="0">
              <a:spcBef>
                <a:spcPts val="0"/>
              </a:spcBef>
              <a:spcAft>
                <a:spcPts val="0"/>
              </a:spcAft>
              <a:buSzPts val="1400"/>
              <a:buNone/>
              <a:defRPr sz="1800" b="0" i="0" u="none" strike="noStrike" cap="none"/>
            </a:lvl7pPr>
            <a:lvl8pPr marL="3657600" marR="0" lvl="7" indent="-228600" algn="l" rtl="0">
              <a:spcBef>
                <a:spcPts val="0"/>
              </a:spcBef>
              <a:spcAft>
                <a:spcPts val="0"/>
              </a:spcAft>
              <a:buSzPts val="1400"/>
              <a:buNone/>
              <a:defRPr sz="1800" b="0" i="0" u="none" strike="noStrike" cap="none"/>
            </a:lvl8pPr>
            <a:lvl9pPr marL="4114800" marR="0" lvl="8" indent="-228600" algn="l" rtl="0">
              <a:spcBef>
                <a:spcPts val="0"/>
              </a:spcBef>
              <a:spcAft>
                <a:spcPts val="0"/>
              </a:spcAft>
              <a:buSzPts val="1400"/>
              <a:buNone/>
              <a:defRPr sz="1800" b="0" i="0" u="none" strike="noStrike" cap="none"/>
            </a:lvl9pPr>
          </a:lstStyle>
          <a:p>
            <a:endParaRPr/>
          </a:p>
        </p:txBody>
      </p:sp>
      <p:sp>
        <p:nvSpPr>
          <p:cNvPr id="7" name="Google Shape;7;n"/>
          <p:cNvSpPr txBox="1">
            <a:spLocks noGrp="1"/>
          </p:cNvSpPr>
          <p:nvPr>
            <p:ph type="ftr" idx="11"/>
          </p:nvPr>
        </p:nvSpPr>
        <p:spPr>
          <a:xfrm>
            <a:off x="0" y="8902700"/>
            <a:ext cx="3070225" cy="468312"/>
          </a:xfrm>
          <a:prstGeom prst="rect">
            <a:avLst/>
          </a:prstGeom>
          <a:noFill/>
          <a:ln>
            <a:noFill/>
          </a:ln>
        </p:spPr>
        <p:txBody>
          <a:bodyPr spcFirstLastPara="1" wrap="square" lIns="91425" tIns="91425" rIns="91425" bIns="91425" anchor="b" anchorCtr="0"/>
          <a:lstStyle>
            <a:lvl1pPr marL="0" marR="0" lvl="0" indent="0"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1pPr>
            <a:lvl2pPr marL="457200" marR="0" lvl="1" indent="0"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2pPr>
            <a:lvl3pPr marL="914400" marR="0" lvl="2" indent="0"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3pPr>
            <a:lvl4pPr marL="1371600" marR="0" lvl="3" indent="0"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4pPr>
            <a:lvl5pPr marL="1828800" marR="0" lvl="4" indent="0"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5pPr>
            <a:lvl6pPr marL="2286000" marR="0" lvl="5" indent="0"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6pPr>
            <a:lvl7pPr marL="3200400" marR="0" lvl="6" indent="0"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7pPr>
            <a:lvl8pPr marL="4572000" marR="0" lvl="7" indent="0"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8pPr>
            <a:lvl9pPr marL="6400800" marR="0" lvl="8" indent="0"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9pPr>
          </a:lstStyle>
          <a:p>
            <a:endParaRPr/>
          </a:p>
        </p:txBody>
      </p:sp>
      <p:sp>
        <p:nvSpPr>
          <p:cNvPr id="8" name="Google Shape;8;n"/>
          <p:cNvSpPr txBox="1">
            <a:spLocks noGrp="1"/>
          </p:cNvSpPr>
          <p:nvPr>
            <p:ph type="sldNum" idx="12"/>
          </p:nvPr>
        </p:nvSpPr>
        <p:spPr>
          <a:xfrm>
            <a:off x="4014787" y="8902700"/>
            <a:ext cx="3070225" cy="468312"/>
          </a:xfrm>
          <a:prstGeom prst="rect">
            <a:avLst/>
          </a:prstGeom>
          <a:noFill/>
          <a:ln>
            <a:noFill/>
          </a:ln>
        </p:spPr>
        <p:txBody>
          <a:bodyPr spcFirstLastPara="1" wrap="square" lIns="94025" tIns="47000" rIns="94025" bIns="47000" anchor="b" anchorCtr="0">
            <a:noAutofit/>
          </a:bodyPr>
          <a:lstStyle/>
          <a:p>
            <a:pPr marL="0" marR="0" lvl="0" indent="0" algn="r" rtl="0">
              <a:lnSpc>
                <a:spcPct val="100000"/>
              </a:lnSpc>
              <a:spcBef>
                <a:spcPts val="0"/>
              </a:spcBef>
              <a:spcAft>
                <a:spcPts val="0"/>
              </a:spcAft>
              <a:buClr>
                <a:srgbClr val="000000"/>
              </a:buClr>
              <a:buFont typeface="Arial"/>
              <a:buNone/>
            </a:pPr>
            <a:fld id="{00000000-1234-1234-1234-123412341234}" type="slidenum">
              <a:rPr lang="en-US" sz="1200" b="0" i="0" u="none" strike="noStrike" cap="none">
                <a:solidFill>
                  <a:srgbClr val="000000"/>
                </a:solidFill>
                <a:latin typeface="Arial"/>
                <a:ea typeface="Arial"/>
                <a:cs typeface="Arial"/>
                <a:sym typeface="Arial"/>
              </a:rPr>
              <a:t>‹#›</a:t>
            </a:fld>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
        <p:cNvGrpSpPr/>
        <p:nvPr/>
      </p:nvGrpSpPr>
      <p:grpSpPr>
        <a:xfrm>
          <a:off x="0" y="0"/>
          <a:ext cx="0" cy="0"/>
          <a:chOff x="0" y="0"/>
          <a:chExt cx="0" cy="0"/>
        </a:xfrm>
      </p:grpSpPr>
      <p:sp>
        <p:nvSpPr>
          <p:cNvPr id="106" name="Google Shape;106;p4:notes"/>
          <p:cNvSpPr txBox="1">
            <a:spLocks noGrp="1"/>
          </p:cNvSpPr>
          <p:nvPr>
            <p:ph type="body" idx="1"/>
          </p:nvPr>
        </p:nvSpPr>
        <p:spPr>
          <a:xfrm>
            <a:off x="708025" y="4451350"/>
            <a:ext cx="5670550" cy="4217987"/>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07" name="Google Shape;107;p4:notes"/>
          <p:cNvSpPr>
            <a:spLocks noGrp="1" noRot="1" noChangeAspect="1"/>
          </p:cNvSpPr>
          <p:nvPr>
            <p:ph type="sldImg" idx="2"/>
          </p:nvPr>
        </p:nvSpPr>
        <p:spPr>
          <a:xfrm>
            <a:off x="1200150" y="703262"/>
            <a:ext cx="4686300" cy="3514725"/>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Google Shape;112;p7:notes"/>
          <p:cNvSpPr txBox="1">
            <a:spLocks noGrp="1"/>
          </p:cNvSpPr>
          <p:nvPr>
            <p:ph type="body" idx="1"/>
          </p:nvPr>
        </p:nvSpPr>
        <p:spPr>
          <a:xfrm>
            <a:off x="708025" y="4451350"/>
            <a:ext cx="5670550" cy="4217987"/>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13" name="Google Shape;113;p7:notes"/>
          <p:cNvSpPr>
            <a:spLocks noGrp="1" noRot="1" noChangeAspect="1"/>
          </p:cNvSpPr>
          <p:nvPr>
            <p:ph type="sldImg" idx="2"/>
          </p:nvPr>
        </p:nvSpPr>
        <p:spPr>
          <a:xfrm>
            <a:off x="1200150" y="703262"/>
            <a:ext cx="4686300" cy="3514725"/>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Google Shape;119;p9:notes"/>
          <p:cNvSpPr txBox="1">
            <a:spLocks noGrp="1"/>
          </p:cNvSpPr>
          <p:nvPr>
            <p:ph type="body" idx="1"/>
          </p:nvPr>
        </p:nvSpPr>
        <p:spPr>
          <a:xfrm>
            <a:off x="708025" y="4451350"/>
            <a:ext cx="5670550" cy="4217987"/>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20" name="Google Shape;120;p9:notes"/>
          <p:cNvSpPr>
            <a:spLocks noGrp="1" noRot="1" noChangeAspect="1"/>
          </p:cNvSpPr>
          <p:nvPr>
            <p:ph type="sldImg" idx="2"/>
          </p:nvPr>
        </p:nvSpPr>
        <p:spPr>
          <a:xfrm>
            <a:off x="1200150" y="703262"/>
            <a:ext cx="4686300" cy="3514725"/>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6"/>
        <p:cNvGrpSpPr/>
        <p:nvPr/>
      </p:nvGrpSpPr>
      <p:grpSpPr>
        <a:xfrm>
          <a:off x="0" y="0"/>
          <a:ext cx="0" cy="0"/>
          <a:chOff x="0" y="0"/>
          <a:chExt cx="0" cy="0"/>
        </a:xfrm>
      </p:grpSpPr>
      <p:sp>
        <p:nvSpPr>
          <p:cNvPr id="127" name="Google Shape;127;p10:notes"/>
          <p:cNvSpPr txBox="1"/>
          <p:nvPr/>
        </p:nvSpPr>
        <p:spPr>
          <a:xfrm>
            <a:off x="4014787" y="8902700"/>
            <a:ext cx="3070225" cy="468312"/>
          </a:xfrm>
          <a:prstGeom prst="rect">
            <a:avLst/>
          </a:prstGeom>
          <a:noFill/>
          <a:ln>
            <a:noFill/>
          </a:ln>
        </p:spPr>
        <p:txBody>
          <a:bodyPr spcFirstLastPara="1" wrap="square" lIns="94025" tIns="47000" rIns="94025" bIns="47000" anchor="b" anchorCtr="0">
            <a:noAutofit/>
          </a:bodyPr>
          <a:lstStyle/>
          <a:p>
            <a:pPr marL="0" marR="0" lvl="0" indent="0" algn="r" rtl="0">
              <a:lnSpc>
                <a:spcPct val="100000"/>
              </a:lnSpc>
              <a:spcBef>
                <a:spcPts val="0"/>
              </a:spcBef>
              <a:spcAft>
                <a:spcPts val="0"/>
              </a:spcAft>
              <a:buClr>
                <a:srgbClr val="000000"/>
              </a:buClr>
              <a:buFont typeface="Arial"/>
              <a:buNone/>
            </a:pPr>
            <a:fld id="{00000000-1234-1234-1234-123412341234}" type="slidenum">
              <a:rPr lang="en-US" sz="1800" b="0" i="0" u="none">
                <a:solidFill>
                  <a:srgbClr val="000000"/>
                </a:solidFill>
                <a:latin typeface="Arial"/>
                <a:ea typeface="Arial"/>
                <a:cs typeface="Arial"/>
                <a:sym typeface="Arial"/>
              </a:rPr>
              <a:t>4</a:t>
            </a:fld>
            <a:endParaRPr/>
          </a:p>
        </p:txBody>
      </p:sp>
      <p:sp>
        <p:nvSpPr>
          <p:cNvPr id="128" name="Google Shape;128;p10:notes"/>
          <p:cNvSpPr>
            <a:spLocks noGrp="1" noRot="1" noChangeAspect="1"/>
          </p:cNvSpPr>
          <p:nvPr>
            <p:ph type="sldImg" idx="2"/>
          </p:nvPr>
        </p:nvSpPr>
        <p:spPr>
          <a:xfrm>
            <a:off x="1200150" y="703262"/>
            <a:ext cx="4686300" cy="3514725"/>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129" name="Google Shape;129;p10:notes"/>
          <p:cNvSpPr txBox="1">
            <a:spLocks noGrp="1"/>
          </p:cNvSpPr>
          <p:nvPr>
            <p:ph type="body" idx="1"/>
          </p:nvPr>
        </p:nvSpPr>
        <p:spPr>
          <a:xfrm>
            <a:off x="708025" y="4451350"/>
            <a:ext cx="5670550" cy="4217987"/>
          </a:xfrm>
          <a:prstGeom prst="rect">
            <a:avLst/>
          </a:prstGeom>
          <a:noFill/>
          <a:ln>
            <a:noFill/>
          </a:ln>
        </p:spPr>
        <p:txBody>
          <a:bodyPr spcFirstLastPara="1" wrap="square" lIns="94025" tIns="47000" rIns="94025" bIns="47000" anchor="t" anchorCtr="0">
            <a:noAutofit/>
          </a:bodyPr>
          <a:lstStyle/>
          <a:p>
            <a:pPr marL="0" marR="0" lvl="0" indent="0" algn="l" rtl="0">
              <a:spcBef>
                <a:spcPts val="0"/>
              </a:spcBef>
              <a:spcAft>
                <a:spcPts val="0"/>
              </a:spcAft>
              <a:buFont typeface="Arial"/>
              <a:buNone/>
            </a:pPr>
            <a:r>
              <a:rPr lang="en-US" sz="1800" b="0" i="0" u="none" strike="noStrike" cap="none"/>
              <a:t>acknowledge assistance from Pat Gleason, Dept Gen Counsel to Gov Crist (formerly w/ AG’s office)</a:t>
            </a:r>
            <a:endParaRPr/>
          </a:p>
          <a:p>
            <a:pPr marL="0" marR="0" lvl="0" indent="0" algn="l" rtl="0">
              <a:spcBef>
                <a:spcPts val="0"/>
              </a:spcBef>
              <a:spcAft>
                <a:spcPts val="0"/>
              </a:spcAft>
              <a:buFont typeface="Arial"/>
              <a:buNone/>
            </a:pPr>
            <a:r>
              <a:rPr lang="en-US" sz="1800" b="0" i="0" u="none" strike="noStrike" cap="none"/>
              <a:t>Reference committees of one (1)</a:t>
            </a:r>
            <a:endParaRPr/>
          </a:p>
          <a:p>
            <a:pPr marL="0" marR="0" lvl="0" indent="0" algn="l" rtl="0">
              <a:spcBef>
                <a:spcPts val="0"/>
              </a:spcBef>
              <a:spcAft>
                <a:spcPts val="0"/>
              </a:spcAft>
              <a:buFont typeface="Arial"/>
              <a:buNone/>
            </a:pPr>
            <a:r>
              <a:rPr lang="en-US" sz="1800" b="0" i="0" u="none" strike="noStrike" cap="none"/>
              <a:t>Will discuss access a little later in the presentation</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4"/>
        <p:cNvGrpSpPr/>
        <p:nvPr/>
      </p:nvGrpSpPr>
      <p:grpSpPr>
        <a:xfrm>
          <a:off x="0" y="0"/>
          <a:ext cx="0" cy="0"/>
          <a:chOff x="0" y="0"/>
          <a:chExt cx="0" cy="0"/>
        </a:xfrm>
      </p:grpSpPr>
      <p:sp>
        <p:nvSpPr>
          <p:cNvPr id="135" name="Google Shape;135;p12:notes"/>
          <p:cNvSpPr txBox="1"/>
          <p:nvPr/>
        </p:nvSpPr>
        <p:spPr>
          <a:xfrm>
            <a:off x="4014787" y="8902700"/>
            <a:ext cx="3070225" cy="468312"/>
          </a:xfrm>
          <a:prstGeom prst="rect">
            <a:avLst/>
          </a:prstGeom>
          <a:noFill/>
          <a:ln>
            <a:noFill/>
          </a:ln>
        </p:spPr>
        <p:txBody>
          <a:bodyPr spcFirstLastPara="1" wrap="square" lIns="94025" tIns="47000" rIns="94025" bIns="47000" anchor="b" anchorCtr="0">
            <a:noAutofit/>
          </a:bodyPr>
          <a:lstStyle/>
          <a:p>
            <a:pPr marL="0" marR="0" lvl="0" indent="0" algn="r" rtl="0">
              <a:lnSpc>
                <a:spcPct val="100000"/>
              </a:lnSpc>
              <a:spcBef>
                <a:spcPts val="0"/>
              </a:spcBef>
              <a:spcAft>
                <a:spcPts val="0"/>
              </a:spcAft>
              <a:buClr>
                <a:srgbClr val="000000"/>
              </a:buClr>
              <a:buFont typeface="Arial"/>
              <a:buNone/>
            </a:pPr>
            <a:fld id="{00000000-1234-1234-1234-123412341234}" type="slidenum">
              <a:rPr lang="en-US" sz="1800" b="0" i="0" u="none">
                <a:solidFill>
                  <a:srgbClr val="000000"/>
                </a:solidFill>
                <a:latin typeface="Arial"/>
                <a:ea typeface="Arial"/>
                <a:cs typeface="Arial"/>
                <a:sym typeface="Arial"/>
              </a:rPr>
              <a:t>5</a:t>
            </a:fld>
            <a:endParaRPr/>
          </a:p>
        </p:txBody>
      </p:sp>
      <p:sp>
        <p:nvSpPr>
          <p:cNvPr id="136" name="Google Shape;136;p12:notes"/>
          <p:cNvSpPr>
            <a:spLocks noGrp="1" noRot="1" noChangeAspect="1"/>
          </p:cNvSpPr>
          <p:nvPr>
            <p:ph type="sldImg" idx="2"/>
          </p:nvPr>
        </p:nvSpPr>
        <p:spPr>
          <a:xfrm>
            <a:off x="1200150" y="703262"/>
            <a:ext cx="4686300" cy="3514725"/>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137" name="Google Shape;137;p12:notes"/>
          <p:cNvSpPr txBox="1">
            <a:spLocks noGrp="1"/>
          </p:cNvSpPr>
          <p:nvPr>
            <p:ph type="body" idx="1"/>
          </p:nvPr>
        </p:nvSpPr>
        <p:spPr>
          <a:xfrm>
            <a:off x="708025" y="4451350"/>
            <a:ext cx="5670550" cy="4217987"/>
          </a:xfrm>
          <a:prstGeom prst="rect">
            <a:avLst/>
          </a:prstGeom>
          <a:noFill/>
          <a:ln>
            <a:noFill/>
          </a:ln>
        </p:spPr>
        <p:txBody>
          <a:bodyPr spcFirstLastPara="1" wrap="square" lIns="94025" tIns="47000" rIns="94025" bIns="47000" anchor="t" anchorCtr="0">
            <a:noAutofit/>
          </a:bodyPr>
          <a:lstStyle/>
          <a:p>
            <a:pPr marL="0" marR="0" lvl="0" indent="0" algn="l" rtl="0">
              <a:spcBef>
                <a:spcPts val="0"/>
              </a:spcBef>
              <a:spcAft>
                <a:spcPts val="0"/>
              </a:spcAft>
              <a:buFont typeface="Arial"/>
              <a:buNone/>
            </a:pPr>
            <a:endParaRPr sz="1800" b="0" i="0" u="none" strike="noStrike" cap="none"/>
          </a:p>
          <a:p>
            <a:pPr marL="0" marR="0" lvl="0" indent="0" algn="l" rtl="0">
              <a:spcBef>
                <a:spcPts val="0"/>
              </a:spcBef>
              <a:spcAft>
                <a:spcPts val="0"/>
              </a:spcAft>
              <a:buFont typeface="Arial"/>
              <a:buNone/>
            </a:pPr>
            <a:r>
              <a:rPr lang="en-US" sz="1800" b="0" i="0" u="none" strike="noStrike" cap="none"/>
              <a:t>Ok to still travel together, eat together, but be aware of perception</a:t>
            </a:r>
            <a:endParaRPr/>
          </a:p>
          <a:p>
            <a:pPr marL="0" marR="0" lvl="0" indent="0" algn="l" rtl="0">
              <a:spcBef>
                <a:spcPts val="0"/>
              </a:spcBef>
              <a:spcAft>
                <a:spcPts val="0"/>
              </a:spcAft>
              <a:buFont typeface="Arial"/>
              <a:buNone/>
            </a:pPr>
            <a:r>
              <a:rPr lang="en-US" sz="1800" b="0" i="0" u="none" strike="noStrike" cap="none"/>
              <a:t>Ex of bd mbr who was recently recused on a disciplinary case who asked me if he could ask for a recess of the hearing if he felt the proceeding wasn’t going as he felt it should – so that he could then talk w/ the bd mbrs handling the hearing to give the his input</a:t>
            </a:r>
            <a:endParaRPr/>
          </a:p>
          <a:p>
            <a:pPr marL="0" marR="0" lvl="0" indent="0" algn="l" rtl="0">
              <a:spcBef>
                <a:spcPts val="0"/>
              </a:spcBef>
              <a:spcAft>
                <a:spcPts val="0"/>
              </a:spcAft>
              <a:buNone/>
            </a:pPr>
            <a:endParaRPr sz="1800" b="0" i="0" u="none" strike="noStrike" cap="none"/>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1"/>
        <p:cNvGrpSpPr/>
        <p:nvPr/>
      </p:nvGrpSpPr>
      <p:grpSpPr>
        <a:xfrm>
          <a:off x="0" y="0"/>
          <a:ext cx="0" cy="0"/>
          <a:chOff x="0" y="0"/>
          <a:chExt cx="0" cy="0"/>
        </a:xfrm>
      </p:grpSpPr>
      <p:sp>
        <p:nvSpPr>
          <p:cNvPr id="142" name="Google Shape;142;p14:notes"/>
          <p:cNvSpPr txBox="1">
            <a:spLocks noGrp="1"/>
          </p:cNvSpPr>
          <p:nvPr>
            <p:ph type="body" idx="1"/>
          </p:nvPr>
        </p:nvSpPr>
        <p:spPr>
          <a:xfrm>
            <a:off x="708025" y="4451350"/>
            <a:ext cx="5670550" cy="4217987"/>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43" name="Google Shape;143;p14:notes"/>
          <p:cNvSpPr>
            <a:spLocks noGrp="1" noRot="1" noChangeAspect="1"/>
          </p:cNvSpPr>
          <p:nvPr>
            <p:ph type="sldImg" idx="2"/>
          </p:nvPr>
        </p:nvSpPr>
        <p:spPr>
          <a:xfrm>
            <a:off x="1200150" y="703262"/>
            <a:ext cx="4686300" cy="3514725"/>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2"/>
        <p:cNvGrpSpPr/>
        <p:nvPr/>
      </p:nvGrpSpPr>
      <p:grpSpPr>
        <a:xfrm>
          <a:off x="0" y="0"/>
          <a:ext cx="0" cy="0"/>
          <a:chOff x="0" y="0"/>
          <a:chExt cx="0" cy="0"/>
        </a:xfrm>
      </p:grpSpPr>
      <p:sp>
        <p:nvSpPr>
          <p:cNvPr id="153" name="Google Shape;153;p15:notes"/>
          <p:cNvSpPr txBox="1">
            <a:spLocks noGrp="1"/>
          </p:cNvSpPr>
          <p:nvPr>
            <p:ph type="body" idx="1"/>
          </p:nvPr>
        </p:nvSpPr>
        <p:spPr>
          <a:xfrm>
            <a:off x="708025" y="4451350"/>
            <a:ext cx="5670550" cy="4217987"/>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4" name="Google Shape;154;p15:notes"/>
          <p:cNvSpPr>
            <a:spLocks noGrp="1" noRot="1" noChangeAspect="1"/>
          </p:cNvSpPr>
          <p:nvPr>
            <p:ph type="sldImg" idx="2"/>
          </p:nvPr>
        </p:nvSpPr>
        <p:spPr>
          <a:xfrm>
            <a:off x="1200150" y="703262"/>
            <a:ext cx="4686300" cy="3514725"/>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0"/>
        <p:cNvGrpSpPr/>
        <p:nvPr/>
      </p:nvGrpSpPr>
      <p:grpSpPr>
        <a:xfrm>
          <a:off x="0" y="0"/>
          <a:ext cx="0" cy="0"/>
          <a:chOff x="0" y="0"/>
          <a:chExt cx="0" cy="0"/>
        </a:xfrm>
      </p:grpSpPr>
      <p:sp>
        <p:nvSpPr>
          <p:cNvPr id="161" name="Google Shape;161;p16:notes"/>
          <p:cNvSpPr txBox="1">
            <a:spLocks noGrp="1"/>
          </p:cNvSpPr>
          <p:nvPr>
            <p:ph type="body" idx="1"/>
          </p:nvPr>
        </p:nvSpPr>
        <p:spPr>
          <a:xfrm>
            <a:off x="708025" y="4451350"/>
            <a:ext cx="5670550" cy="4217987"/>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62" name="Google Shape;162;p16:notes"/>
          <p:cNvSpPr>
            <a:spLocks noGrp="1" noRot="1" noChangeAspect="1"/>
          </p:cNvSpPr>
          <p:nvPr>
            <p:ph type="sldImg" idx="2"/>
          </p:nvPr>
        </p:nvSpPr>
        <p:spPr>
          <a:xfrm>
            <a:off x="1200150" y="703262"/>
            <a:ext cx="4686300" cy="3514725"/>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7"/>
        <p:cNvGrpSpPr/>
        <p:nvPr/>
      </p:nvGrpSpPr>
      <p:grpSpPr>
        <a:xfrm>
          <a:off x="0" y="0"/>
          <a:ext cx="0" cy="0"/>
          <a:chOff x="0" y="0"/>
          <a:chExt cx="0" cy="0"/>
        </a:xfrm>
      </p:grpSpPr>
      <p:sp>
        <p:nvSpPr>
          <p:cNvPr id="168" name="Google Shape;168;p17:notes"/>
          <p:cNvSpPr txBox="1">
            <a:spLocks noGrp="1"/>
          </p:cNvSpPr>
          <p:nvPr>
            <p:ph type="body" idx="1"/>
          </p:nvPr>
        </p:nvSpPr>
        <p:spPr>
          <a:xfrm>
            <a:off x="708025" y="4451350"/>
            <a:ext cx="5670550" cy="4217987"/>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69" name="Google Shape;169;p17:notes"/>
          <p:cNvSpPr>
            <a:spLocks noGrp="1" noRot="1" noChangeAspect="1"/>
          </p:cNvSpPr>
          <p:nvPr>
            <p:ph type="sldImg" idx="2"/>
          </p:nvPr>
        </p:nvSpPr>
        <p:spPr>
          <a:xfrm>
            <a:off x="1200150" y="703262"/>
            <a:ext cx="4686300" cy="3514725"/>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24"/>
        <p:cNvGrpSpPr/>
        <p:nvPr/>
      </p:nvGrpSpPr>
      <p:grpSpPr>
        <a:xfrm>
          <a:off x="0" y="0"/>
          <a:ext cx="0" cy="0"/>
          <a:chOff x="0" y="0"/>
          <a:chExt cx="0" cy="0"/>
        </a:xfrm>
      </p:grpSpPr>
      <p:sp>
        <p:nvSpPr>
          <p:cNvPr id="25" name="Google Shape;25;p2"/>
          <p:cNvSpPr txBox="1">
            <a:spLocks noGrp="1"/>
          </p:cNvSpPr>
          <p:nvPr>
            <p:ph type="ctrTitle"/>
          </p:nvPr>
        </p:nvSpPr>
        <p:spPr>
          <a:xfrm>
            <a:off x="2057400" y="1143000"/>
            <a:ext cx="6629400" cy="2209800"/>
          </a:xfrm>
          <a:prstGeom prst="rect">
            <a:avLst/>
          </a:prstGeom>
          <a:noFill/>
          <a:ln>
            <a:noFill/>
          </a:ln>
        </p:spPr>
        <p:txBody>
          <a:bodyPr spcFirstLastPara="1" wrap="square" lIns="91425" tIns="91425" rIns="91425" bIns="91425" anchor="ctr" anchorCtr="0"/>
          <a:lstStyle>
            <a:lvl1pPr marL="0" marR="0" lvl="0" indent="0" algn="l" rtl="0">
              <a:spcBef>
                <a:spcPts val="0"/>
              </a:spcBef>
              <a:spcAft>
                <a:spcPts val="0"/>
              </a:spcAft>
              <a:buSzPts val="1400"/>
              <a:buNone/>
              <a:defRPr sz="4800" b="0" i="0" u="none" strike="noStrike" cap="none">
                <a:solidFill>
                  <a:schemeClr val="dk2"/>
                </a:solidFill>
                <a:latin typeface="Times New Roman"/>
                <a:ea typeface="Times New Roman"/>
                <a:cs typeface="Times New Roman"/>
                <a:sym typeface="Times New Roman"/>
              </a:defRPr>
            </a:lvl1pPr>
            <a:lvl2pPr marL="0" marR="0" lvl="1" indent="0" algn="l" rtl="0">
              <a:spcBef>
                <a:spcPts val="0"/>
              </a:spcBef>
              <a:spcAft>
                <a:spcPts val="0"/>
              </a:spcAft>
              <a:buSzPts val="1400"/>
              <a:buNone/>
              <a:defRPr sz="4200" b="0" i="0" u="none" strike="noStrike" cap="none">
                <a:solidFill>
                  <a:schemeClr val="dk2"/>
                </a:solidFill>
                <a:latin typeface="Times New Roman"/>
                <a:ea typeface="Times New Roman"/>
                <a:cs typeface="Times New Roman"/>
                <a:sym typeface="Times New Roman"/>
              </a:defRPr>
            </a:lvl2pPr>
            <a:lvl3pPr marL="0" marR="0" lvl="2" indent="0" algn="l" rtl="0">
              <a:spcBef>
                <a:spcPts val="0"/>
              </a:spcBef>
              <a:spcAft>
                <a:spcPts val="0"/>
              </a:spcAft>
              <a:buSzPts val="1400"/>
              <a:buNone/>
              <a:defRPr sz="4200" b="0" i="0" u="none" strike="noStrike" cap="none">
                <a:solidFill>
                  <a:schemeClr val="dk2"/>
                </a:solidFill>
                <a:latin typeface="Times New Roman"/>
                <a:ea typeface="Times New Roman"/>
                <a:cs typeface="Times New Roman"/>
                <a:sym typeface="Times New Roman"/>
              </a:defRPr>
            </a:lvl3pPr>
            <a:lvl4pPr marL="0" marR="0" lvl="3" indent="0" algn="l" rtl="0">
              <a:spcBef>
                <a:spcPts val="0"/>
              </a:spcBef>
              <a:spcAft>
                <a:spcPts val="0"/>
              </a:spcAft>
              <a:buSzPts val="1400"/>
              <a:buNone/>
              <a:defRPr sz="4200" b="0" i="0" u="none" strike="noStrike" cap="none">
                <a:solidFill>
                  <a:schemeClr val="dk2"/>
                </a:solidFill>
                <a:latin typeface="Times New Roman"/>
                <a:ea typeface="Times New Roman"/>
                <a:cs typeface="Times New Roman"/>
                <a:sym typeface="Times New Roman"/>
              </a:defRPr>
            </a:lvl4pPr>
            <a:lvl5pPr marL="0" marR="0" lvl="4" indent="0" algn="l" rtl="0">
              <a:spcBef>
                <a:spcPts val="0"/>
              </a:spcBef>
              <a:spcAft>
                <a:spcPts val="0"/>
              </a:spcAft>
              <a:buSzPts val="1400"/>
              <a:buNone/>
              <a:defRPr sz="4200" b="0" i="0" u="none" strike="noStrike" cap="none">
                <a:solidFill>
                  <a:schemeClr val="dk2"/>
                </a:solidFill>
                <a:latin typeface="Times New Roman"/>
                <a:ea typeface="Times New Roman"/>
                <a:cs typeface="Times New Roman"/>
                <a:sym typeface="Times New Roman"/>
              </a:defRPr>
            </a:lvl5pPr>
            <a:lvl6pPr marL="457200" marR="0" lvl="5" indent="0" algn="l" rtl="0">
              <a:spcBef>
                <a:spcPts val="0"/>
              </a:spcBef>
              <a:spcAft>
                <a:spcPts val="0"/>
              </a:spcAft>
              <a:buSzPts val="1400"/>
              <a:buNone/>
              <a:defRPr sz="4200" b="0" i="0" u="none" strike="noStrike" cap="none">
                <a:solidFill>
                  <a:schemeClr val="dk2"/>
                </a:solidFill>
                <a:latin typeface="Times New Roman"/>
                <a:ea typeface="Times New Roman"/>
                <a:cs typeface="Times New Roman"/>
                <a:sym typeface="Times New Roman"/>
              </a:defRPr>
            </a:lvl6pPr>
            <a:lvl7pPr marL="914400" marR="0" lvl="6" indent="0" algn="l" rtl="0">
              <a:spcBef>
                <a:spcPts val="0"/>
              </a:spcBef>
              <a:spcAft>
                <a:spcPts val="0"/>
              </a:spcAft>
              <a:buSzPts val="1400"/>
              <a:buNone/>
              <a:defRPr sz="4200" b="0" i="0" u="none" strike="noStrike" cap="none">
                <a:solidFill>
                  <a:schemeClr val="dk2"/>
                </a:solidFill>
                <a:latin typeface="Times New Roman"/>
                <a:ea typeface="Times New Roman"/>
                <a:cs typeface="Times New Roman"/>
                <a:sym typeface="Times New Roman"/>
              </a:defRPr>
            </a:lvl7pPr>
            <a:lvl8pPr marL="1371600" marR="0" lvl="7" indent="0" algn="l" rtl="0">
              <a:spcBef>
                <a:spcPts val="0"/>
              </a:spcBef>
              <a:spcAft>
                <a:spcPts val="0"/>
              </a:spcAft>
              <a:buSzPts val="1400"/>
              <a:buNone/>
              <a:defRPr sz="4200" b="0" i="0" u="none" strike="noStrike" cap="none">
                <a:solidFill>
                  <a:schemeClr val="dk2"/>
                </a:solidFill>
                <a:latin typeface="Times New Roman"/>
                <a:ea typeface="Times New Roman"/>
                <a:cs typeface="Times New Roman"/>
                <a:sym typeface="Times New Roman"/>
              </a:defRPr>
            </a:lvl8pPr>
            <a:lvl9pPr marL="1828800" marR="0" lvl="8" indent="0" algn="l" rtl="0">
              <a:spcBef>
                <a:spcPts val="0"/>
              </a:spcBef>
              <a:spcAft>
                <a:spcPts val="0"/>
              </a:spcAft>
              <a:buSzPts val="1400"/>
              <a:buNone/>
              <a:defRPr sz="4200" b="0" i="0" u="none" strike="noStrike" cap="none">
                <a:solidFill>
                  <a:schemeClr val="dk2"/>
                </a:solidFill>
                <a:latin typeface="Times New Roman"/>
                <a:ea typeface="Times New Roman"/>
                <a:cs typeface="Times New Roman"/>
                <a:sym typeface="Times New Roman"/>
              </a:defRPr>
            </a:lvl9pPr>
          </a:lstStyle>
          <a:p>
            <a:endParaRPr/>
          </a:p>
        </p:txBody>
      </p:sp>
      <p:sp>
        <p:nvSpPr>
          <p:cNvPr id="26" name="Google Shape;26;p2"/>
          <p:cNvSpPr txBox="1">
            <a:spLocks noGrp="1"/>
          </p:cNvSpPr>
          <p:nvPr>
            <p:ph type="subTitle" idx="1"/>
          </p:nvPr>
        </p:nvSpPr>
        <p:spPr>
          <a:xfrm>
            <a:off x="1371600" y="3962400"/>
            <a:ext cx="6858000" cy="1600200"/>
          </a:xfrm>
          <a:prstGeom prst="rect">
            <a:avLst/>
          </a:prstGeom>
          <a:noFill/>
          <a:ln>
            <a:noFill/>
          </a:ln>
        </p:spPr>
        <p:txBody>
          <a:bodyPr spcFirstLastPara="1" wrap="square" lIns="91425" tIns="91425" rIns="91425" bIns="91425" anchor="ctr" anchorCtr="0"/>
          <a:lstStyle>
            <a:lvl1pPr marL="0" marR="0" lvl="0" indent="0" algn="ctr" rtl="0">
              <a:spcBef>
                <a:spcPts val="560"/>
              </a:spcBef>
              <a:spcAft>
                <a:spcPts val="0"/>
              </a:spcAft>
              <a:buClr>
                <a:schemeClr val="folHlink"/>
              </a:buClr>
              <a:buSzPts val="2520"/>
              <a:buFont typeface="Noto Sans Symbols"/>
              <a:buNone/>
              <a:defRPr sz="2800" b="0" i="0" u="none" strike="noStrike" cap="none">
                <a:solidFill>
                  <a:schemeClr val="dk1"/>
                </a:solidFill>
                <a:latin typeface="Arial"/>
                <a:ea typeface="Arial"/>
                <a:cs typeface="Arial"/>
                <a:sym typeface="Arial"/>
              </a:defRPr>
            </a:lvl1pPr>
            <a:lvl2pPr marL="742950" marR="0" lvl="1" indent="-285750" algn="l" rtl="0">
              <a:spcBef>
                <a:spcPts val="520"/>
              </a:spcBef>
              <a:spcAft>
                <a:spcPts val="0"/>
              </a:spcAft>
              <a:buClr>
                <a:schemeClr val="accent1"/>
              </a:buClr>
              <a:buSzPts val="1950"/>
              <a:buFont typeface="Noto Sans Symbols"/>
              <a:buChar char="■"/>
              <a:defRPr sz="2600" b="0" i="0" u="none" strike="noStrike" cap="none">
                <a:solidFill>
                  <a:schemeClr val="dk1"/>
                </a:solidFill>
                <a:latin typeface="Arial"/>
                <a:ea typeface="Arial"/>
                <a:cs typeface="Arial"/>
                <a:sym typeface="Arial"/>
              </a:defRPr>
            </a:lvl2pPr>
            <a:lvl3pPr marL="1143000" marR="0" lvl="2" indent="-228600" algn="l" rtl="0">
              <a:spcBef>
                <a:spcPts val="460"/>
              </a:spcBef>
              <a:spcAft>
                <a:spcPts val="0"/>
              </a:spcAft>
              <a:buClr>
                <a:schemeClr val="folHlink"/>
              </a:buClr>
              <a:buSzPts val="1265"/>
              <a:buFont typeface="Noto Sans Symbols"/>
              <a:buChar char="■"/>
              <a:defRPr sz="2300" b="0" i="0" u="none" strike="noStrike" cap="none">
                <a:solidFill>
                  <a:schemeClr val="dk1"/>
                </a:solidFill>
                <a:latin typeface="Arial"/>
                <a:ea typeface="Arial"/>
                <a:cs typeface="Arial"/>
                <a:sym typeface="Arial"/>
              </a:defRPr>
            </a:lvl3pPr>
            <a:lvl4pPr marL="1600200" marR="0" lvl="3" indent="-228600" algn="l" rtl="0">
              <a:spcBef>
                <a:spcPts val="400"/>
              </a:spcBef>
              <a:spcAft>
                <a:spcPts val="0"/>
              </a:spcAft>
              <a:buClr>
                <a:schemeClr val="accent1"/>
              </a:buClr>
              <a:buSzPts val="2000"/>
              <a:buFont typeface="Noto Sans Symbols"/>
              <a:buChar char="▪"/>
              <a:defRPr sz="2000" b="0" i="0" u="none" strike="noStrike" cap="none">
                <a:solidFill>
                  <a:schemeClr val="dk1"/>
                </a:solidFill>
                <a:latin typeface="Arial"/>
                <a:ea typeface="Arial"/>
                <a:cs typeface="Arial"/>
                <a:sym typeface="Arial"/>
              </a:defRPr>
            </a:lvl4pPr>
            <a:lvl5pPr marL="2057400" marR="0" lvl="4" indent="-228600" algn="l" rtl="0">
              <a:spcBef>
                <a:spcPts val="400"/>
              </a:spcBef>
              <a:spcAft>
                <a:spcPts val="0"/>
              </a:spcAft>
              <a:buClr>
                <a:schemeClr val="accent1"/>
              </a:buClr>
              <a:buSzPts val="2000"/>
              <a:buFont typeface="Noto Sans Symbols"/>
              <a:buChar char="▪"/>
              <a:defRPr sz="2000" b="0" i="0" u="none" strike="noStrike" cap="none">
                <a:solidFill>
                  <a:schemeClr val="dk1"/>
                </a:solidFill>
                <a:latin typeface="Arial"/>
                <a:ea typeface="Arial"/>
                <a:cs typeface="Arial"/>
                <a:sym typeface="Arial"/>
              </a:defRPr>
            </a:lvl5pPr>
            <a:lvl6pPr marL="2514600" marR="0" lvl="5" indent="-228600" algn="l" rtl="0">
              <a:spcBef>
                <a:spcPts val="400"/>
              </a:spcBef>
              <a:spcAft>
                <a:spcPts val="0"/>
              </a:spcAft>
              <a:buClr>
                <a:schemeClr val="accent1"/>
              </a:buClr>
              <a:buSzPts val="2000"/>
              <a:buFont typeface="Noto Sans Symbols"/>
              <a:buChar char="▪"/>
              <a:defRPr sz="2000" b="0" i="0" u="none" strike="noStrike" cap="none">
                <a:solidFill>
                  <a:schemeClr val="dk1"/>
                </a:solidFill>
                <a:latin typeface="Arial"/>
                <a:ea typeface="Arial"/>
                <a:cs typeface="Arial"/>
                <a:sym typeface="Arial"/>
              </a:defRPr>
            </a:lvl6pPr>
            <a:lvl7pPr marL="2971800" marR="0" lvl="6" indent="-228600" algn="l" rtl="0">
              <a:spcBef>
                <a:spcPts val="400"/>
              </a:spcBef>
              <a:spcAft>
                <a:spcPts val="0"/>
              </a:spcAft>
              <a:buClr>
                <a:schemeClr val="accent1"/>
              </a:buClr>
              <a:buSzPts val="2000"/>
              <a:buFont typeface="Noto Sans Symbols"/>
              <a:buChar char="▪"/>
              <a:defRPr sz="2000" b="0" i="0" u="none" strike="noStrike" cap="none">
                <a:solidFill>
                  <a:schemeClr val="dk1"/>
                </a:solidFill>
                <a:latin typeface="Arial"/>
                <a:ea typeface="Arial"/>
                <a:cs typeface="Arial"/>
                <a:sym typeface="Arial"/>
              </a:defRPr>
            </a:lvl7pPr>
            <a:lvl8pPr marL="3429000" marR="0" lvl="7" indent="-228600" algn="l" rtl="0">
              <a:spcBef>
                <a:spcPts val="400"/>
              </a:spcBef>
              <a:spcAft>
                <a:spcPts val="0"/>
              </a:spcAft>
              <a:buClr>
                <a:schemeClr val="accent1"/>
              </a:buClr>
              <a:buSzPts val="2000"/>
              <a:buFont typeface="Noto Sans Symbols"/>
              <a:buChar char="▪"/>
              <a:defRPr sz="2000" b="0" i="0" u="none" strike="noStrike" cap="none">
                <a:solidFill>
                  <a:schemeClr val="dk1"/>
                </a:solidFill>
                <a:latin typeface="Arial"/>
                <a:ea typeface="Arial"/>
                <a:cs typeface="Arial"/>
                <a:sym typeface="Arial"/>
              </a:defRPr>
            </a:lvl8pPr>
            <a:lvl9pPr marL="3886200" marR="0" lvl="8" indent="-228600" algn="l" rtl="0">
              <a:spcBef>
                <a:spcPts val="400"/>
              </a:spcBef>
              <a:spcAft>
                <a:spcPts val="0"/>
              </a:spcAft>
              <a:buClr>
                <a:schemeClr val="accent1"/>
              </a:buClr>
              <a:buSzPts val="2000"/>
              <a:buFont typeface="Noto Sans Symbols"/>
              <a:buChar char="▪"/>
              <a:defRPr sz="2000" b="0" i="0" u="none" strike="noStrike" cap="none">
                <a:solidFill>
                  <a:schemeClr val="dk1"/>
                </a:solidFill>
                <a:latin typeface="Arial"/>
                <a:ea typeface="Arial"/>
                <a:cs typeface="Arial"/>
                <a:sym typeface="Arial"/>
              </a:defRPr>
            </a:lvl9pPr>
          </a:lstStyle>
          <a:p>
            <a:endParaRPr/>
          </a:p>
        </p:txBody>
      </p:sp>
      <p:sp>
        <p:nvSpPr>
          <p:cNvPr id="27" name="Google Shape;27;p2"/>
          <p:cNvSpPr txBox="1">
            <a:spLocks noGrp="1"/>
          </p:cNvSpPr>
          <p:nvPr>
            <p:ph type="dt" idx="10"/>
          </p:nvPr>
        </p:nvSpPr>
        <p:spPr>
          <a:xfrm>
            <a:off x="912812" y="6251575"/>
            <a:ext cx="1905000" cy="457200"/>
          </a:xfrm>
          <a:prstGeom prst="rect">
            <a:avLst/>
          </a:prstGeom>
          <a:noFill/>
          <a:ln>
            <a:noFill/>
          </a:ln>
        </p:spPr>
        <p:txBody>
          <a:bodyPr spcFirstLastPara="1" wrap="square" lIns="91425" tIns="91425" rIns="91425" bIns="91425" anchor="t" anchorCtr="0"/>
          <a:lstStyle>
            <a:lvl1pPr marL="0" marR="0" lvl="0" indent="0" algn="l" rtl="0">
              <a:lnSpc>
                <a:spcPct val="100000"/>
              </a:lnSpc>
              <a:spcBef>
                <a:spcPts val="0"/>
              </a:spcBef>
              <a:spcAft>
                <a:spcPts val="0"/>
              </a:spcAft>
              <a:buSzPts val="1400"/>
              <a:buNone/>
              <a:defRPr sz="1800" b="0" i="0" u="none">
                <a:solidFill>
                  <a:schemeClr val="dk1"/>
                </a:solidFill>
                <a:latin typeface="Arial"/>
                <a:ea typeface="Arial"/>
                <a:cs typeface="Arial"/>
                <a:sym typeface="Arial"/>
              </a:defRPr>
            </a:lvl1pPr>
            <a:lvl2pPr marL="457200" marR="0" lvl="1"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L="3200400" marR="0" lvl="6"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L="4572000" marR="0" lvl="7"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L="6400800" marR="0" lvl="8"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28" name="Google Shape;28;p2"/>
          <p:cNvSpPr txBox="1">
            <a:spLocks noGrp="1"/>
          </p:cNvSpPr>
          <p:nvPr>
            <p:ph type="ftr" idx="11"/>
          </p:nvPr>
        </p:nvSpPr>
        <p:spPr>
          <a:xfrm>
            <a:off x="3354387" y="6248400"/>
            <a:ext cx="2895600" cy="457200"/>
          </a:xfrm>
          <a:prstGeom prst="rect">
            <a:avLst/>
          </a:prstGeom>
          <a:noFill/>
          <a:ln>
            <a:noFill/>
          </a:ln>
        </p:spPr>
        <p:txBody>
          <a:bodyPr spcFirstLastPara="1" wrap="square" lIns="91425" tIns="91425" rIns="91425" bIns="91425" anchor="t" anchorCtr="0"/>
          <a:lstStyle>
            <a:lvl1pPr marL="0" marR="0" lvl="0" indent="0" algn="l" rtl="0">
              <a:lnSpc>
                <a:spcPct val="100000"/>
              </a:lnSpc>
              <a:spcBef>
                <a:spcPts val="0"/>
              </a:spcBef>
              <a:spcAft>
                <a:spcPts val="0"/>
              </a:spcAft>
              <a:buSzPts val="1400"/>
              <a:buNone/>
              <a:defRPr sz="1800" b="0" i="0" u="none">
                <a:solidFill>
                  <a:schemeClr val="dk1"/>
                </a:solidFill>
                <a:latin typeface="Arial"/>
                <a:ea typeface="Arial"/>
                <a:cs typeface="Arial"/>
                <a:sym typeface="Arial"/>
              </a:defRPr>
            </a:lvl1pPr>
            <a:lvl2pPr marL="457200" marR="0" lvl="1"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L="3200400" marR="0" lvl="6"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L="4572000" marR="0" lvl="7"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L="6400800" marR="0" lvl="8"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29" name="Google Shape;29;p2"/>
          <p:cNvSpPr txBox="1">
            <a:spLocks noGrp="1"/>
          </p:cNvSpPr>
          <p:nvPr>
            <p:ph type="sldNum" idx="12"/>
          </p:nvPr>
        </p:nvSpPr>
        <p:spPr>
          <a:xfrm>
            <a:off x="6781800" y="6248400"/>
            <a:ext cx="1905000" cy="457200"/>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chemeClr val="dk1"/>
              </a:buClr>
              <a:buFont typeface="Arial"/>
              <a:buNone/>
              <a:defRPr sz="1000" b="0" i="0" u="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chemeClr val="dk1"/>
              </a:buClr>
              <a:buFont typeface="Arial"/>
              <a:buNone/>
              <a:defRPr sz="1000" b="0" i="0" u="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chemeClr val="dk1"/>
              </a:buClr>
              <a:buFont typeface="Arial"/>
              <a:buNone/>
              <a:defRPr sz="1000" b="0" i="0" u="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chemeClr val="dk1"/>
              </a:buClr>
              <a:buFont typeface="Arial"/>
              <a:buNone/>
              <a:defRPr sz="1000" b="0" i="0" u="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chemeClr val="dk1"/>
              </a:buClr>
              <a:buFont typeface="Arial"/>
              <a:buNone/>
              <a:defRPr sz="1000" b="0" i="0" u="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chemeClr val="dk1"/>
              </a:buClr>
              <a:buFont typeface="Arial"/>
              <a:buNone/>
              <a:defRPr sz="1000" b="0" i="0" u="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chemeClr val="dk1"/>
              </a:buClr>
              <a:buFont typeface="Arial"/>
              <a:buNone/>
              <a:defRPr sz="1000" b="0" i="0" u="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chemeClr val="dk1"/>
              </a:buClr>
              <a:buFont typeface="Arial"/>
              <a:buNone/>
              <a:defRPr sz="1000" b="0" i="0" u="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chemeClr val="dk1"/>
              </a:buClr>
              <a:buFont typeface="Arial"/>
              <a:buNone/>
              <a:defRPr sz="1000" b="0" i="0" u="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90"/>
        <p:cNvGrpSpPr/>
        <p:nvPr/>
      </p:nvGrpSpPr>
      <p:grpSpPr>
        <a:xfrm>
          <a:off x="0" y="0"/>
          <a:ext cx="0" cy="0"/>
          <a:chOff x="0" y="0"/>
          <a:chExt cx="0" cy="0"/>
        </a:xfrm>
      </p:grpSpPr>
      <p:sp>
        <p:nvSpPr>
          <p:cNvPr id="91" name="Google Shape;91;p12"/>
          <p:cNvSpPr txBox="1">
            <a:spLocks noGrp="1"/>
          </p:cNvSpPr>
          <p:nvPr>
            <p:ph type="title"/>
          </p:nvPr>
        </p:nvSpPr>
        <p:spPr>
          <a:xfrm>
            <a:off x="457200" y="274638"/>
            <a:ext cx="8229600" cy="1143000"/>
          </a:xfrm>
          <a:prstGeom prst="rect">
            <a:avLst/>
          </a:prstGeom>
          <a:noFill/>
          <a:ln>
            <a:noFill/>
          </a:ln>
        </p:spPr>
        <p:txBody>
          <a:bodyPr spcFirstLastPara="1" wrap="square" lIns="91425" tIns="91425" rIns="91425" bIns="91425" anchor="ctr" anchorCtr="0"/>
          <a:lstStyle>
            <a:lvl1pPr marL="0" marR="0" lvl="0" indent="0" algn="l" rtl="0">
              <a:spcBef>
                <a:spcPts val="0"/>
              </a:spcBef>
              <a:spcAft>
                <a:spcPts val="0"/>
              </a:spcAft>
              <a:buSzPts val="1400"/>
              <a:buNone/>
              <a:defRPr sz="4200" b="0" i="0" u="none" strike="noStrike" cap="none">
                <a:solidFill>
                  <a:schemeClr val="dk2"/>
                </a:solidFill>
                <a:latin typeface="Times New Roman"/>
                <a:ea typeface="Times New Roman"/>
                <a:cs typeface="Times New Roman"/>
                <a:sym typeface="Times New Roman"/>
              </a:defRPr>
            </a:lvl1pPr>
            <a:lvl2pPr marL="0" marR="0" lvl="1" indent="0" algn="l" rtl="0">
              <a:spcBef>
                <a:spcPts val="0"/>
              </a:spcBef>
              <a:spcAft>
                <a:spcPts val="0"/>
              </a:spcAft>
              <a:buSzPts val="1400"/>
              <a:buNone/>
              <a:defRPr sz="4200" b="0" i="0" u="none" strike="noStrike" cap="none">
                <a:solidFill>
                  <a:schemeClr val="dk2"/>
                </a:solidFill>
                <a:latin typeface="Times New Roman"/>
                <a:ea typeface="Times New Roman"/>
                <a:cs typeface="Times New Roman"/>
                <a:sym typeface="Times New Roman"/>
              </a:defRPr>
            </a:lvl2pPr>
            <a:lvl3pPr marL="0" marR="0" lvl="2" indent="0" algn="l" rtl="0">
              <a:spcBef>
                <a:spcPts val="0"/>
              </a:spcBef>
              <a:spcAft>
                <a:spcPts val="0"/>
              </a:spcAft>
              <a:buSzPts val="1400"/>
              <a:buNone/>
              <a:defRPr sz="4200" b="0" i="0" u="none" strike="noStrike" cap="none">
                <a:solidFill>
                  <a:schemeClr val="dk2"/>
                </a:solidFill>
                <a:latin typeface="Times New Roman"/>
                <a:ea typeface="Times New Roman"/>
                <a:cs typeface="Times New Roman"/>
                <a:sym typeface="Times New Roman"/>
              </a:defRPr>
            </a:lvl3pPr>
            <a:lvl4pPr marL="0" marR="0" lvl="3" indent="0" algn="l" rtl="0">
              <a:spcBef>
                <a:spcPts val="0"/>
              </a:spcBef>
              <a:spcAft>
                <a:spcPts val="0"/>
              </a:spcAft>
              <a:buSzPts val="1400"/>
              <a:buNone/>
              <a:defRPr sz="4200" b="0" i="0" u="none" strike="noStrike" cap="none">
                <a:solidFill>
                  <a:schemeClr val="dk2"/>
                </a:solidFill>
                <a:latin typeface="Times New Roman"/>
                <a:ea typeface="Times New Roman"/>
                <a:cs typeface="Times New Roman"/>
                <a:sym typeface="Times New Roman"/>
              </a:defRPr>
            </a:lvl4pPr>
            <a:lvl5pPr marL="0" marR="0" lvl="4" indent="0" algn="l" rtl="0">
              <a:spcBef>
                <a:spcPts val="0"/>
              </a:spcBef>
              <a:spcAft>
                <a:spcPts val="0"/>
              </a:spcAft>
              <a:buSzPts val="1400"/>
              <a:buNone/>
              <a:defRPr sz="4200" b="0" i="0" u="none" strike="noStrike" cap="none">
                <a:solidFill>
                  <a:schemeClr val="dk2"/>
                </a:solidFill>
                <a:latin typeface="Times New Roman"/>
                <a:ea typeface="Times New Roman"/>
                <a:cs typeface="Times New Roman"/>
                <a:sym typeface="Times New Roman"/>
              </a:defRPr>
            </a:lvl5pPr>
            <a:lvl6pPr marL="457200" marR="0" lvl="5" indent="0" algn="l" rtl="0">
              <a:spcBef>
                <a:spcPts val="0"/>
              </a:spcBef>
              <a:spcAft>
                <a:spcPts val="0"/>
              </a:spcAft>
              <a:buSzPts val="1400"/>
              <a:buNone/>
              <a:defRPr sz="4200" b="0" i="0" u="none" strike="noStrike" cap="none">
                <a:solidFill>
                  <a:schemeClr val="dk2"/>
                </a:solidFill>
                <a:latin typeface="Times New Roman"/>
                <a:ea typeface="Times New Roman"/>
                <a:cs typeface="Times New Roman"/>
                <a:sym typeface="Times New Roman"/>
              </a:defRPr>
            </a:lvl6pPr>
            <a:lvl7pPr marL="914400" marR="0" lvl="6" indent="0" algn="l" rtl="0">
              <a:spcBef>
                <a:spcPts val="0"/>
              </a:spcBef>
              <a:spcAft>
                <a:spcPts val="0"/>
              </a:spcAft>
              <a:buSzPts val="1400"/>
              <a:buNone/>
              <a:defRPr sz="4200" b="0" i="0" u="none" strike="noStrike" cap="none">
                <a:solidFill>
                  <a:schemeClr val="dk2"/>
                </a:solidFill>
                <a:latin typeface="Times New Roman"/>
                <a:ea typeface="Times New Roman"/>
                <a:cs typeface="Times New Roman"/>
                <a:sym typeface="Times New Roman"/>
              </a:defRPr>
            </a:lvl7pPr>
            <a:lvl8pPr marL="1371600" marR="0" lvl="7" indent="0" algn="l" rtl="0">
              <a:spcBef>
                <a:spcPts val="0"/>
              </a:spcBef>
              <a:spcAft>
                <a:spcPts val="0"/>
              </a:spcAft>
              <a:buSzPts val="1400"/>
              <a:buNone/>
              <a:defRPr sz="4200" b="0" i="0" u="none" strike="noStrike" cap="none">
                <a:solidFill>
                  <a:schemeClr val="dk2"/>
                </a:solidFill>
                <a:latin typeface="Times New Roman"/>
                <a:ea typeface="Times New Roman"/>
                <a:cs typeface="Times New Roman"/>
                <a:sym typeface="Times New Roman"/>
              </a:defRPr>
            </a:lvl8pPr>
            <a:lvl9pPr marL="1828800" marR="0" lvl="8" indent="0" algn="l" rtl="0">
              <a:spcBef>
                <a:spcPts val="0"/>
              </a:spcBef>
              <a:spcAft>
                <a:spcPts val="0"/>
              </a:spcAft>
              <a:buSzPts val="1400"/>
              <a:buNone/>
              <a:defRPr sz="4200" b="0" i="0" u="none" strike="noStrike" cap="none">
                <a:solidFill>
                  <a:schemeClr val="dk2"/>
                </a:solidFill>
                <a:latin typeface="Times New Roman"/>
                <a:ea typeface="Times New Roman"/>
                <a:cs typeface="Times New Roman"/>
                <a:sym typeface="Times New Roman"/>
              </a:defRPr>
            </a:lvl9pPr>
          </a:lstStyle>
          <a:p>
            <a:endParaRPr/>
          </a:p>
        </p:txBody>
      </p:sp>
      <p:sp>
        <p:nvSpPr>
          <p:cNvPr id="92" name="Google Shape;92;p12"/>
          <p:cNvSpPr txBox="1">
            <a:spLocks noGrp="1"/>
          </p:cNvSpPr>
          <p:nvPr>
            <p:ph type="body" idx="1"/>
          </p:nvPr>
        </p:nvSpPr>
        <p:spPr>
          <a:xfrm>
            <a:off x="457200" y="1535113"/>
            <a:ext cx="4040188" cy="639762"/>
          </a:xfrm>
          <a:prstGeom prst="rect">
            <a:avLst/>
          </a:prstGeom>
          <a:noFill/>
          <a:ln>
            <a:noFill/>
          </a:ln>
        </p:spPr>
        <p:txBody>
          <a:bodyPr spcFirstLastPara="1" wrap="square" lIns="91425" tIns="91425" rIns="91425" bIns="91425" anchor="b" anchorCtr="0"/>
          <a:lstStyle>
            <a:lvl1pPr marL="457200" marR="0" lvl="0" indent="-228600" algn="l" rtl="0">
              <a:spcBef>
                <a:spcPts val="480"/>
              </a:spcBef>
              <a:spcAft>
                <a:spcPts val="0"/>
              </a:spcAft>
              <a:buClr>
                <a:schemeClr val="folHlink"/>
              </a:buClr>
              <a:buSzPts val="2520"/>
              <a:buFont typeface="Noto Sans Symbols"/>
              <a:buNone/>
              <a:defRPr sz="2400" b="1" i="0" u="none" strike="noStrike" cap="none">
                <a:solidFill>
                  <a:schemeClr val="dk1"/>
                </a:solidFill>
                <a:latin typeface="Arial"/>
                <a:ea typeface="Arial"/>
                <a:cs typeface="Arial"/>
                <a:sym typeface="Arial"/>
              </a:defRPr>
            </a:lvl1pPr>
            <a:lvl2pPr marL="914400" marR="0" lvl="1" indent="-228600" algn="l" rtl="0">
              <a:spcBef>
                <a:spcPts val="400"/>
              </a:spcBef>
              <a:spcAft>
                <a:spcPts val="0"/>
              </a:spcAft>
              <a:buClr>
                <a:schemeClr val="accent1"/>
              </a:buClr>
              <a:buSzPts val="1950"/>
              <a:buFont typeface="Noto Sans Symbols"/>
              <a:buNone/>
              <a:defRPr sz="2000" b="1" i="0" u="none" strike="noStrike" cap="none">
                <a:solidFill>
                  <a:schemeClr val="dk1"/>
                </a:solidFill>
                <a:latin typeface="Arial"/>
                <a:ea typeface="Arial"/>
                <a:cs typeface="Arial"/>
                <a:sym typeface="Arial"/>
              </a:defRPr>
            </a:lvl2pPr>
            <a:lvl3pPr marL="1371600" marR="0" lvl="2" indent="-228600" algn="l" rtl="0">
              <a:spcBef>
                <a:spcPts val="360"/>
              </a:spcBef>
              <a:spcAft>
                <a:spcPts val="0"/>
              </a:spcAft>
              <a:buClr>
                <a:schemeClr val="folHlink"/>
              </a:buClr>
              <a:buSzPts val="1265"/>
              <a:buFont typeface="Noto Sans Symbols"/>
              <a:buNone/>
              <a:defRPr sz="1800" b="1" i="0" u="none" strike="noStrike" cap="none">
                <a:solidFill>
                  <a:schemeClr val="dk1"/>
                </a:solidFill>
                <a:latin typeface="Arial"/>
                <a:ea typeface="Arial"/>
                <a:cs typeface="Arial"/>
                <a:sym typeface="Arial"/>
              </a:defRPr>
            </a:lvl3pPr>
            <a:lvl4pPr marL="1828800" marR="0" lvl="3" indent="-228600" algn="l" rtl="0">
              <a:spcBef>
                <a:spcPts val="320"/>
              </a:spcBef>
              <a:spcAft>
                <a:spcPts val="0"/>
              </a:spcAft>
              <a:buClr>
                <a:schemeClr val="accent1"/>
              </a:buClr>
              <a:buSzPts val="2000"/>
              <a:buFont typeface="Noto Sans Symbols"/>
              <a:buNone/>
              <a:defRPr sz="1600" b="1" i="0" u="none" strike="noStrike" cap="none">
                <a:solidFill>
                  <a:schemeClr val="dk1"/>
                </a:solidFill>
                <a:latin typeface="Arial"/>
                <a:ea typeface="Arial"/>
                <a:cs typeface="Arial"/>
                <a:sym typeface="Arial"/>
              </a:defRPr>
            </a:lvl4pPr>
            <a:lvl5pPr marL="2286000" marR="0" lvl="4" indent="-228600" algn="l" rtl="0">
              <a:spcBef>
                <a:spcPts val="320"/>
              </a:spcBef>
              <a:spcAft>
                <a:spcPts val="0"/>
              </a:spcAft>
              <a:buClr>
                <a:schemeClr val="accent1"/>
              </a:buClr>
              <a:buSzPts val="2000"/>
              <a:buFont typeface="Noto Sans Symbols"/>
              <a:buNone/>
              <a:defRPr sz="1600" b="1" i="0" u="none" strike="noStrike" cap="none">
                <a:solidFill>
                  <a:schemeClr val="dk1"/>
                </a:solidFill>
                <a:latin typeface="Arial"/>
                <a:ea typeface="Arial"/>
                <a:cs typeface="Arial"/>
                <a:sym typeface="Arial"/>
              </a:defRPr>
            </a:lvl5pPr>
            <a:lvl6pPr marL="2743200" marR="0" lvl="5" indent="-228600" algn="l" rtl="0">
              <a:spcBef>
                <a:spcPts val="320"/>
              </a:spcBef>
              <a:spcAft>
                <a:spcPts val="0"/>
              </a:spcAft>
              <a:buClr>
                <a:schemeClr val="accent1"/>
              </a:buClr>
              <a:buSzPts val="2000"/>
              <a:buFont typeface="Noto Sans Symbols"/>
              <a:buNone/>
              <a:defRPr sz="1600" b="1" i="0" u="none" strike="noStrike" cap="none">
                <a:solidFill>
                  <a:schemeClr val="dk1"/>
                </a:solidFill>
                <a:latin typeface="Arial"/>
                <a:ea typeface="Arial"/>
                <a:cs typeface="Arial"/>
                <a:sym typeface="Arial"/>
              </a:defRPr>
            </a:lvl6pPr>
            <a:lvl7pPr marL="3200400" marR="0" lvl="6" indent="-228600" algn="l" rtl="0">
              <a:spcBef>
                <a:spcPts val="320"/>
              </a:spcBef>
              <a:spcAft>
                <a:spcPts val="0"/>
              </a:spcAft>
              <a:buClr>
                <a:schemeClr val="accent1"/>
              </a:buClr>
              <a:buSzPts val="2000"/>
              <a:buFont typeface="Noto Sans Symbols"/>
              <a:buNone/>
              <a:defRPr sz="1600" b="1" i="0" u="none" strike="noStrike" cap="none">
                <a:solidFill>
                  <a:schemeClr val="dk1"/>
                </a:solidFill>
                <a:latin typeface="Arial"/>
                <a:ea typeface="Arial"/>
                <a:cs typeface="Arial"/>
                <a:sym typeface="Arial"/>
              </a:defRPr>
            </a:lvl7pPr>
            <a:lvl8pPr marL="3657600" marR="0" lvl="7" indent="-228600" algn="l" rtl="0">
              <a:spcBef>
                <a:spcPts val="320"/>
              </a:spcBef>
              <a:spcAft>
                <a:spcPts val="0"/>
              </a:spcAft>
              <a:buClr>
                <a:schemeClr val="accent1"/>
              </a:buClr>
              <a:buSzPts val="2000"/>
              <a:buFont typeface="Noto Sans Symbols"/>
              <a:buNone/>
              <a:defRPr sz="1600" b="1" i="0" u="none" strike="noStrike" cap="none">
                <a:solidFill>
                  <a:schemeClr val="dk1"/>
                </a:solidFill>
                <a:latin typeface="Arial"/>
                <a:ea typeface="Arial"/>
                <a:cs typeface="Arial"/>
                <a:sym typeface="Arial"/>
              </a:defRPr>
            </a:lvl8pPr>
            <a:lvl9pPr marL="4114800" marR="0" lvl="8" indent="-228600" algn="l" rtl="0">
              <a:spcBef>
                <a:spcPts val="320"/>
              </a:spcBef>
              <a:spcAft>
                <a:spcPts val="0"/>
              </a:spcAft>
              <a:buClr>
                <a:schemeClr val="accent1"/>
              </a:buClr>
              <a:buSzPts val="2000"/>
              <a:buFont typeface="Noto Sans Symbols"/>
              <a:buNone/>
              <a:defRPr sz="1600" b="1" i="0" u="none" strike="noStrike" cap="none">
                <a:solidFill>
                  <a:schemeClr val="dk1"/>
                </a:solidFill>
                <a:latin typeface="Arial"/>
                <a:ea typeface="Arial"/>
                <a:cs typeface="Arial"/>
                <a:sym typeface="Arial"/>
              </a:defRPr>
            </a:lvl9pPr>
          </a:lstStyle>
          <a:p>
            <a:endParaRPr/>
          </a:p>
        </p:txBody>
      </p:sp>
      <p:sp>
        <p:nvSpPr>
          <p:cNvPr id="93" name="Google Shape;93;p12"/>
          <p:cNvSpPr txBox="1">
            <a:spLocks noGrp="1"/>
          </p:cNvSpPr>
          <p:nvPr>
            <p:ph type="body" idx="2"/>
          </p:nvPr>
        </p:nvSpPr>
        <p:spPr>
          <a:xfrm>
            <a:off x="457200" y="2174875"/>
            <a:ext cx="4040188" cy="3951288"/>
          </a:xfrm>
          <a:prstGeom prst="rect">
            <a:avLst/>
          </a:prstGeom>
          <a:noFill/>
          <a:ln>
            <a:noFill/>
          </a:ln>
        </p:spPr>
        <p:txBody>
          <a:bodyPr spcFirstLastPara="1" wrap="square" lIns="91425" tIns="91425" rIns="91425" bIns="91425" anchor="t" anchorCtr="0"/>
          <a:lstStyle>
            <a:lvl1pPr marL="457200" marR="0" lvl="0" indent="-365760" algn="l" rtl="0">
              <a:spcBef>
                <a:spcPts val="480"/>
              </a:spcBef>
              <a:spcAft>
                <a:spcPts val="0"/>
              </a:spcAft>
              <a:buClr>
                <a:schemeClr val="folHlink"/>
              </a:buClr>
              <a:buSzPts val="2160"/>
              <a:buFont typeface="Noto Sans Symbols"/>
              <a:buChar char="■"/>
              <a:defRPr sz="2400" b="0" i="0" u="none" strike="noStrike" cap="none">
                <a:solidFill>
                  <a:schemeClr val="dk1"/>
                </a:solidFill>
                <a:latin typeface="Arial"/>
                <a:ea typeface="Arial"/>
                <a:cs typeface="Arial"/>
                <a:sym typeface="Arial"/>
              </a:defRPr>
            </a:lvl1pPr>
            <a:lvl2pPr marL="914400" marR="0" lvl="1" indent="-323850" algn="l" rtl="0">
              <a:spcBef>
                <a:spcPts val="400"/>
              </a:spcBef>
              <a:spcAft>
                <a:spcPts val="0"/>
              </a:spcAft>
              <a:buClr>
                <a:schemeClr val="accent1"/>
              </a:buClr>
              <a:buSzPts val="1500"/>
              <a:buFont typeface="Noto Sans Symbols"/>
              <a:buChar char="■"/>
              <a:defRPr sz="2000" b="0" i="0" u="none" strike="noStrike" cap="none">
                <a:solidFill>
                  <a:schemeClr val="dk1"/>
                </a:solidFill>
                <a:latin typeface="Arial"/>
                <a:ea typeface="Arial"/>
                <a:cs typeface="Arial"/>
                <a:sym typeface="Arial"/>
              </a:defRPr>
            </a:lvl2pPr>
            <a:lvl3pPr marL="1371600" marR="0" lvl="2" indent="-291464" algn="l" rtl="0">
              <a:spcBef>
                <a:spcPts val="360"/>
              </a:spcBef>
              <a:spcAft>
                <a:spcPts val="0"/>
              </a:spcAft>
              <a:buClr>
                <a:schemeClr val="folHlink"/>
              </a:buClr>
              <a:buSzPts val="990"/>
              <a:buFont typeface="Noto Sans Symbols"/>
              <a:buChar char="■"/>
              <a:defRPr sz="1800" b="0" i="0" u="none" strike="noStrike" cap="none">
                <a:solidFill>
                  <a:schemeClr val="dk1"/>
                </a:solidFill>
                <a:latin typeface="Arial"/>
                <a:ea typeface="Arial"/>
                <a:cs typeface="Arial"/>
                <a:sym typeface="Arial"/>
              </a:defRPr>
            </a:lvl3pPr>
            <a:lvl4pPr marL="1828800" marR="0" lvl="3" indent="-330200" algn="l" rtl="0">
              <a:spcBef>
                <a:spcPts val="320"/>
              </a:spcBef>
              <a:spcAft>
                <a:spcPts val="0"/>
              </a:spcAft>
              <a:buClr>
                <a:schemeClr val="accent1"/>
              </a:buClr>
              <a:buSzPts val="1600"/>
              <a:buFont typeface="Noto Sans Symbols"/>
              <a:buChar char="▪"/>
              <a:defRPr sz="1600" b="0" i="0" u="none" strike="noStrike" cap="none">
                <a:solidFill>
                  <a:schemeClr val="dk1"/>
                </a:solidFill>
                <a:latin typeface="Arial"/>
                <a:ea typeface="Arial"/>
                <a:cs typeface="Arial"/>
                <a:sym typeface="Arial"/>
              </a:defRPr>
            </a:lvl4pPr>
            <a:lvl5pPr marL="2286000" marR="0" lvl="4" indent="-330200" algn="l" rtl="0">
              <a:spcBef>
                <a:spcPts val="320"/>
              </a:spcBef>
              <a:spcAft>
                <a:spcPts val="0"/>
              </a:spcAft>
              <a:buClr>
                <a:schemeClr val="accent1"/>
              </a:buClr>
              <a:buSzPts val="1600"/>
              <a:buFont typeface="Noto Sans Symbols"/>
              <a:buChar char="▪"/>
              <a:defRPr sz="1600" b="0" i="0" u="none" strike="noStrike" cap="none">
                <a:solidFill>
                  <a:schemeClr val="dk1"/>
                </a:solidFill>
                <a:latin typeface="Arial"/>
                <a:ea typeface="Arial"/>
                <a:cs typeface="Arial"/>
                <a:sym typeface="Arial"/>
              </a:defRPr>
            </a:lvl5pPr>
            <a:lvl6pPr marL="2743200" marR="0" lvl="5" indent="-330200" algn="l" rtl="0">
              <a:spcBef>
                <a:spcPts val="320"/>
              </a:spcBef>
              <a:spcAft>
                <a:spcPts val="0"/>
              </a:spcAft>
              <a:buClr>
                <a:schemeClr val="accent1"/>
              </a:buClr>
              <a:buSzPts val="1600"/>
              <a:buFont typeface="Noto Sans Symbols"/>
              <a:buChar char="▪"/>
              <a:defRPr sz="1600" b="0" i="0" u="none" strike="noStrike" cap="none">
                <a:solidFill>
                  <a:schemeClr val="dk1"/>
                </a:solidFill>
                <a:latin typeface="Arial"/>
                <a:ea typeface="Arial"/>
                <a:cs typeface="Arial"/>
                <a:sym typeface="Arial"/>
              </a:defRPr>
            </a:lvl6pPr>
            <a:lvl7pPr marL="3200400" marR="0" lvl="6" indent="-330200" algn="l" rtl="0">
              <a:spcBef>
                <a:spcPts val="320"/>
              </a:spcBef>
              <a:spcAft>
                <a:spcPts val="0"/>
              </a:spcAft>
              <a:buClr>
                <a:schemeClr val="accent1"/>
              </a:buClr>
              <a:buSzPts val="1600"/>
              <a:buFont typeface="Noto Sans Symbols"/>
              <a:buChar char="▪"/>
              <a:defRPr sz="1600" b="0" i="0" u="none" strike="noStrike" cap="none">
                <a:solidFill>
                  <a:schemeClr val="dk1"/>
                </a:solidFill>
                <a:latin typeface="Arial"/>
                <a:ea typeface="Arial"/>
                <a:cs typeface="Arial"/>
                <a:sym typeface="Arial"/>
              </a:defRPr>
            </a:lvl7pPr>
            <a:lvl8pPr marL="3657600" marR="0" lvl="7" indent="-330200" algn="l" rtl="0">
              <a:spcBef>
                <a:spcPts val="320"/>
              </a:spcBef>
              <a:spcAft>
                <a:spcPts val="0"/>
              </a:spcAft>
              <a:buClr>
                <a:schemeClr val="accent1"/>
              </a:buClr>
              <a:buSzPts val="1600"/>
              <a:buFont typeface="Noto Sans Symbols"/>
              <a:buChar char="▪"/>
              <a:defRPr sz="1600" b="0" i="0" u="none" strike="noStrike" cap="none">
                <a:solidFill>
                  <a:schemeClr val="dk1"/>
                </a:solidFill>
                <a:latin typeface="Arial"/>
                <a:ea typeface="Arial"/>
                <a:cs typeface="Arial"/>
                <a:sym typeface="Arial"/>
              </a:defRPr>
            </a:lvl8pPr>
            <a:lvl9pPr marL="4114800" marR="0" lvl="8" indent="-330200" algn="l" rtl="0">
              <a:spcBef>
                <a:spcPts val="320"/>
              </a:spcBef>
              <a:spcAft>
                <a:spcPts val="0"/>
              </a:spcAft>
              <a:buClr>
                <a:schemeClr val="accent1"/>
              </a:buClr>
              <a:buSzPts val="1600"/>
              <a:buFont typeface="Noto Sans Symbols"/>
              <a:buChar char="▪"/>
              <a:defRPr sz="1600" b="0" i="0" u="none" strike="noStrike" cap="none">
                <a:solidFill>
                  <a:schemeClr val="dk1"/>
                </a:solidFill>
                <a:latin typeface="Arial"/>
                <a:ea typeface="Arial"/>
                <a:cs typeface="Arial"/>
                <a:sym typeface="Arial"/>
              </a:defRPr>
            </a:lvl9pPr>
          </a:lstStyle>
          <a:p>
            <a:endParaRPr/>
          </a:p>
        </p:txBody>
      </p:sp>
      <p:sp>
        <p:nvSpPr>
          <p:cNvPr id="94" name="Google Shape;94;p12"/>
          <p:cNvSpPr txBox="1">
            <a:spLocks noGrp="1"/>
          </p:cNvSpPr>
          <p:nvPr>
            <p:ph type="body" idx="3"/>
          </p:nvPr>
        </p:nvSpPr>
        <p:spPr>
          <a:xfrm>
            <a:off x="4645025" y="1535113"/>
            <a:ext cx="4041775" cy="639762"/>
          </a:xfrm>
          <a:prstGeom prst="rect">
            <a:avLst/>
          </a:prstGeom>
          <a:noFill/>
          <a:ln>
            <a:noFill/>
          </a:ln>
        </p:spPr>
        <p:txBody>
          <a:bodyPr spcFirstLastPara="1" wrap="square" lIns="91425" tIns="91425" rIns="91425" bIns="91425" anchor="b" anchorCtr="0"/>
          <a:lstStyle>
            <a:lvl1pPr marL="457200" marR="0" lvl="0" indent="-228600" algn="l" rtl="0">
              <a:spcBef>
                <a:spcPts val="480"/>
              </a:spcBef>
              <a:spcAft>
                <a:spcPts val="0"/>
              </a:spcAft>
              <a:buClr>
                <a:schemeClr val="folHlink"/>
              </a:buClr>
              <a:buSzPts val="2520"/>
              <a:buFont typeface="Noto Sans Symbols"/>
              <a:buNone/>
              <a:defRPr sz="2400" b="1" i="0" u="none" strike="noStrike" cap="none">
                <a:solidFill>
                  <a:schemeClr val="dk1"/>
                </a:solidFill>
                <a:latin typeface="Arial"/>
                <a:ea typeface="Arial"/>
                <a:cs typeface="Arial"/>
                <a:sym typeface="Arial"/>
              </a:defRPr>
            </a:lvl1pPr>
            <a:lvl2pPr marL="914400" marR="0" lvl="1" indent="-228600" algn="l" rtl="0">
              <a:spcBef>
                <a:spcPts val="400"/>
              </a:spcBef>
              <a:spcAft>
                <a:spcPts val="0"/>
              </a:spcAft>
              <a:buClr>
                <a:schemeClr val="accent1"/>
              </a:buClr>
              <a:buSzPts val="1950"/>
              <a:buFont typeface="Noto Sans Symbols"/>
              <a:buNone/>
              <a:defRPr sz="2000" b="1" i="0" u="none" strike="noStrike" cap="none">
                <a:solidFill>
                  <a:schemeClr val="dk1"/>
                </a:solidFill>
                <a:latin typeface="Arial"/>
                <a:ea typeface="Arial"/>
                <a:cs typeface="Arial"/>
                <a:sym typeface="Arial"/>
              </a:defRPr>
            </a:lvl2pPr>
            <a:lvl3pPr marL="1371600" marR="0" lvl="2" indent="-228600" algn="l" rtl="0">
              <a:spcBef>
                <a:spcPts val="360"/>
              </a:spcBef>
              <a:spcAft>
                <a:spcPts val="0"/>
              </a:spcAft>
              <a:buClr>
                <a:schemeClr val="folHlink"/>
              </a:buClr>
              <a:buSzPts val="1265"/>
              <a:buFont typeface="Noto Sans Symbols"/>
              <a:buNone/>
              <a:defRPr sz="1800" b="1" i="0" u="none" strike="noStrike" cap="none">
                <a:solidFill>
                  <a:schemeClr val="dk1"/>
                </a:solidFill>
                <a:latin typeface="Arial"/>
                <a:ea typeface="Arial"/>
                <a:cs typeface="Arial"/>
                <a:sym typeface="Arial"/>
              </a:defRPr>
            </a:lvl3pPr>
            <a:lvl4pPr marL="1828800" marR="0" lvl="3" indent="-228600" algn="l" rtl="0">
              <a:spcBef>
                <a:spcPts val="320"/>
              </a:spcBef>
              <a:spcAft>
                <a:spcPts val="0"/>
              </a:spcAft>
              <a:buClr>
                <a:schemeClr val="accent1"/>
              </a:buClr>
              <a:buSzPts val="2000"/>
              <a:buFont typeface="Noto Sans Symbols"/>
              <a:buNone/>
              <a:defRPr sz="1600" b="1" i="0" u="none" strike="noStrike" cap="none">
                <a:solidFill>
                  <a:schemeClr val="dk1"/>
                </a:solidFill>
                <a:latin typeface="Arial"/>
                <a:ea typeface="Arial"/>
                <a:cs typeface="Arial"/>
                <a:sym typeface="Arial"/>
              </a:defRPr>
            </a:lvl4pPr>
            <a:lvl5pPr marL="2286000" marR="0" lvl="4" indent="-228600" algn="l" rtl="0">
              <a:spcBef>
                <a:spcPts val="320"/>
              </a:spcBef>
              <a:spcAft>
                <a:spcPts val="0"/>
              </a:spcAft>
              <a:buClr>
                <a:schemeClr val="accent1"/>
              </a:buClr>
              <a:buSzPts val="2000"/>
              <a:buFont typeface="Noto Sans Symbols"/>
              <a:buNone/>
              <a:defRPr sz="1600" b="1" i="0" u="none" strike="noStrike" cap="none">
                <a:solidFill>
                  <a:schemeClr val="dk1"/>
                </a:solidFill>
                <a:latin typeface="Arial"/>
                <a:ea typeface="Arial"/>
                <a:cs typeface="Arial"/>
                <a:sym typeface="Arial"/>
              </a:defRPr>
            </a:lvl5pPr>
            <a:lvl6pPr marL="2743200" marR="0" lvl="5" indent="-228600" algn="l" rtl="0">
              <a:spcBef>
                <a:spcPts val="320"/>
              </a:spcBef>
              <a:spcAft>
                <a:spcPts val="0"/>
              </a:spcAft>
              <a:buClr>
                <a:schemeClr val="accent1"/>
              </a:buClr>
              <a:buSzPts val="2000"/>
              <a:buFont typeface="Noto Sans Symbols"/>
              <a:buNone/>
              <a:defRPr sz="1600" b="1" i="0" u="none" strike="noStrike" cap="none">
                <a:solidFill>
                  <a:schemeClr val="dk1"/>
                </a:solidFill>
                <a:latin typeface="Arial"/>
                <a:ea typeface="Arial"/>
                <a:cs typeface="Arial"/>
                <a:sym typeface="Arial"/>
              </a:defRPr>
            </a:lvl6pPr>
            <a:lvl7pPr marL="3200400" marR="0" lvl="6" indent="-228600" algn="l" rtl="0">
              <a:spcBef>
                <a:spcPts val="320"/>
              </a:spcBef>
              <a:spcAft>
                <a:spcPts val="0"/>
              </a:spcAft>
              <a:buClr>
                <a:schemeClr val="accent1"/>
              </a:buClr>
              <a:buSzPts val="2000"/>
              <a:buFont typeface="Noto Sans Symbols"/>
              <a:buNone/>
              <a:defRPr sz="1600" b="1" i="0" u="none" strike="noStrike" cap="none">
                <a:solidFill>
                  <a:schemeClr val="dk1"/>
                </a:solidFill>
                <a:latin typeface="Arial"/>
                <a:ea typeface="Arial"/>
                <a:cs typeface="Arial"/>
                <a:sym typeface="Arial"/>
              </a:defRPr>
            </a:lvl7pPr>
            <a:lvl8pPr marL="3657600" marR="0" lvl="7" indent="-228600" algn="l" rtl="0">
              <a:spcBef>
                <a:spcPts val="320"/>
              </a:spcBef>
              <a:spcAft>
                <a:spcPts val="0"/>
              </a:spcAft>
              <a:buClr>
                <a:schemeClr val="accent1"/>
              </a:buClr>
              <a:buSzPts val="2000"/>
              <a:buFont typeface="Noto Sans Symbols"/>
              <a:buNone/>
              <a:defRPr sz="1600" b="1" i="0" u="none" strike="noStrike" cap="none">
                <a:solidFill>
                  <a:schemeClr val="dk1"/>
                </a:solidFill>
                <a:latin typeface="Arial"/>
                <a:ea typeface="Arial"/>
                <a:cs typeface="Arial"/>
                <a:sym typeface="Arial"/>
              </a:defRPr>
            </a:lvl8pPr>
            <a:lvl9pPr marL="4114800" marR="0" lvl="8" indent="-228600" algn="l" rtl="0">
              <a:spcBef>
                <a:spcPts val="320"/>
              </a:spcBef>
              <a:spcAft>
                <a:spcPts val="0"/>
              </a:spcAft>
              <a:buClr>
                <a:schemeClr val="accent1"/>
              </a:buClr>
              <a:buSzPts val="2000"/>
              <a:buFont typeface="Noto Sans Symbols"/>
              <a:buNone/>
              <a:defRPr sz="1600" b="1" i="0" u="none" strike="noStrike" cap="none">
                <a:solidFill>
                  <a:schemeClr val="dk1"/>
                </a:solidFill>
                <a:latin typeface="Arial"/>
                <a:ea typeface="Arial"/>
                <a:cs typeface="Arial"/>
                <a:sym typeface="Arial"/>
              </a:defRPr>
            </a:lvl9pPr>
          </a:lstStyle>
          <a:p>
            <a:endParaRPr/>
          </a:p>
        </p:txBody>
      </p:sp>
      <p:sp>
        <p:nvSpPr>
          <p:cNvPr id="95" name="Google Shape;95;p12"/>
          <p:cNvSpPr txBox="1">
            <a:spLocks noGrp="1"/>
          </p:cNvSpPr>
          <p:nvPr>
            <p:ph type="body" idx="4"/>
          </p:nvPr>
        </p:nvSpPr>
        <p:spPr>
          <a:xfrm>
            <a:off x="4645025" y="2174875"/>
            <a:ext cx="4041775" cy="3951288"/>
          </a:xfrm>
          <a:prstGeom prst="rect">
            <a:avLst/>
          </a:prstGeom>
          <a:noFill/>
          <a:ln>
            <a:noFill/>
          </a:ln>
        </p:spPr>
        <p:txBody>
          <a:bodyPr spcFirstLastPara="1" wrap="square" lIns="91425" tIns="91425" rIns="91425" bIns="91425" anchor="t" anchorCtr="0"/>
          <a:lstStyle>
            <a:lvl1pPr marL="457200" marR="0" lvl="0" indent="-365760" algn="l" rtl="0">
              <a:spcBef>
                <a:spcPts val="480"/>
              </a:spcBef>
              <a:spcAft>
                <a:spcPts val="0"/>
              </a:spcAft>
              <a:buClr>
                <a:schemeClr val="folHlink"/>
              </a:buClr>
              <a:buSzPts val="2160"/>
              <a:buFont typeface="Noto Sans Symbols"/>
              <a:buChar char="■"/>
              <a:defRPr sz="2400" b="0" i="0" u="none" strike="noStrike" cap="none">
                <a:solidFill>
                  <a:schemeClr val="dk1"/>
                </a:solidFill>
                <a:latin typeface="Arial"/>
                <a:ea typeface="Arial"/>
                <a:cs typeface="Arial"/>
                <a:sym typeface="Arial"/>
              </a:defRPr>
            </a:lvl1pPr>
            <a:lvl2pPr marL="914400" marR="0" lvl="1" indent="-323850" algn="l" rtl="0">
              <a:spcBef>
                <a:spcPts val="400"/>
              </a:spcBef>
              <a:spcAft>
                <a:spcPts val="0"/>
              </a:spcAft>
              <a:buClr>
                <a:schemeClr val="accent1"/>
              </a:buClr>
              <a:buSzPts val="1500"/>
              <a:buFont typeface="Noto Sans Symbols"/>
              <a:buChar char="■"/>
              <a:defRPr sz="2000" b="0" i="0" u="none" strike="noStrike" cap="none">
                <a:solidFill>
                  <a:schemeClr val="dk1"/>
                </a:solidFill>
                <a:latin typeface="Arial"/>
                <a:ea typeface="Arial"/>
                <a:cs typeface="Arial"/>
                <a:sym typeface="Arial"/>
              </a:defRPr>
            </a:lvl2pPr>
            <a:lvl3pPr marL="1371600" marR="0" lvl="2" indent="-291464" algn="l" rtl="0">
              <a:spcBef>
                <a:spcPts val="360"/>
              </a:spcBef>
              <a:spcAft>
                <a:spcPts val="0"/>
              </a:spcAft>
              <a:buClr>
                <a:schemeClr val="folHlink"/>
              </a:buClr>
              <a:buSzPts val="990"/>
              <a:buFont typeface="Noto Sans Symbols"/>
              <a:buChar char="■"/>
              <a:defRPr sz="1800" b="0" i="0" u="none" strike="noStrike" cap="none">
                <a:solidFill>
                  <a:schemeClr val="dk1"/>
                </a:solidFill>
                <a:latin typeface="Arial"/>
                <a:ea typeface="Arial"/>
                <a:cs typeface="Arial"/>
                <a:sym typeface="Arial"/>
              </a:defRPr>
            </a:lvl3pPr>
            <a:lvl4pPr marL="1828800" marR="0" lvl="3" indent="-330200" algn="l" rtl="0">
              <a:spcBef>
                <a:spcPts val="320"/>
              </a:spcBef>
              <a:spcAft>
                <a:spcPts val="0"/>
              </a:spcAft>
              <a:buClr>
                <a:schemeClr val="accent1"/>
              </a:buClr>
              <a:buSzPts val="1600"/>
              <a:buFont typeface="Noto Sans Symbols"/>
              <a:buChar char="▪"/>
              <a:defRPr sz="1600" b="0" i="0" u="none" strike="noStrike" cap="none">
                <a:solidFill>
                  <a:schemeClr val="dk1"/>
                </a:solidFill>
                <a:latin typeface="Arial"/>
                <a:ea typeface="Arial"/>
                <a:cs typeface="Arial"/>
                <a:sym typeface="Arial"/>
              </a:defRPr>
            </a:lvl4pPr>
            <a:lvl5pPr marL="2286000" marR="0" lvl="4" indent="-330200" algn="l" rtl="0">
              <a:spcBef>
                <a:spcPts val="320"/>
              </a:spcBef>
              <a:spcAft>
                <a:spcPts val="0"/>
              </a:spcAft>
              <a:buClr>
                <a:schemeClr val="accent1"/>
              </a:buClr>
              <a:buSzPts val="1600"/>
              <a:buFont typeface="Noto Sans Symbols"/>
              <a:buChar char="▪"/>
              <a:defRPr sz="1600" b="0" i="0" u="none" strike="noStrike" cap="none">
                <a:solidFill>
                  <a:schemeClr val="dk1"/>
                </a:solidFill>
                <a:latin typeface="Arial"/>
                <a:ea typeface="Arial"/>
                <a:cs typeface="Arial"/>
                <a:sym typeface="Arial"/>
              </a:defRPr>
            </a:lvl5pPr>
            <a:lvl6pPr marL="2743200" marR="0" lvl="5" indent="-330200" algn="l" rtl="0">
              <a:spcBef>
                <a:spcPts val="320"/>
              </a:spcBef>
              <a:spcAft>
                <a:spcPts val="0"/>
              </a:spcAft>
              <a:buClr>
                <a:schemeClr val="accent1"/>
              </a:buClr>
              <a:buSzPts val="1600"/>
              <a:buFont typeface="Noto Sans Symbols"/>
              <a:buChar char="▪"/>
              <a:defRPr sz="1600" b="0" i="0" u="none" strike="noStrike" cap="none">
                <a:solidFill>
                  <a:schemeClr val="dk1"/>
                </a:solidFill>
                <a:latin typeface="Arial"/>
                <a:ea typeface="Arial"/>
                <a:cs typeface="Arial"/>
                <a:sym typeface="Arial"/>
              </a:defRPr>
            </a:lvl6pPr>
            <a:lvl7pPr marL="3200400" marR="0" lvl="6" indent="-330200" algn="l" rtl="0">
              <a:spcBef>
                <a:spcPts val="320"/>
              </a:spcBef>
              <a:spcAft>
                <a:spcPts val="0"/>
              </a:spcAft>
              <a:buClr>
                <a:schemeClr val="accent1"/>
              </a:buClr>
              <a:buSzPts val="1600"/>
              <a:buFont typeface="Noto Sans Symbols"/>
              <a:buChar char="▪"/>
              <a:defRPr sz="1600" b="0" i="0" u="none" strike="noStrike" cap="none">
                <a:solidFill>
                  <a:schemeClr val="dk1"/>
                </a:solidFill>
                <a:latin typeface="Arial"/>
                <a:ea typeface="Arial"/>
                <a:cs typeface="Arial"/>
                <a:sym typeface="Arial"/>
              </a:defRPr>
            </a:lvl7pPr>
            <a:lvl8pPr marL="3657600" marR="0" lvl="7" indent="-330200" algn="l" rtl="0">
              <a:spcBef>
                <a:spcPts val="320"/>
              </a:spcBef>
              <a:spcAft>
                <a:spcPts val="0"/>
              </a:spcAft>
              <a:buClr>
                <a:schemeClr val="accent1"/>
              </a:buClr>
              <a:buSzPts val="1600"/>
              <a:buFont typeface="Noto Sans Symbols"/>
              <a:buChar char="▪"/>
              <a:defRPr sz="1600" b="0" i="0" u="none" strike="noStrike" cap="none">
                <a:solidFill>
                  <a:schemeClr val="dk1"/>
                </a:solidFill>
                <a:latin typeface="Arial"/>
                <a:ea typeface="Arial"/>
                <a:cs typeface="Arial"/>
                <a:sym typeface="Arial"/>
              </a:defRPr>
            </a:lvl8pPr>
            <a:lvl9pPr marL="4114800" marR="0" lvl="8" indent="-330200" algn="l" rtl="0">
              <a:spcBef>
                <a:spcPts val="320"/>
              </a:spcBef>
              <a:spcAft>
                <a:spcPts val="0"/>
              </a:spcAft>
              <a:buClr>
                <a:schemeClr val="accent1"/>
              </a:buClr>
              <a:buSzPts val="1600"/>
              <a:buFont typeface="Noto Sans Symbols"/>
              <a:buChar char="▪"/>
              <a:defRPr sz="1600" b="0" i="0" u="none" strike="noStrike" cap="none">
                <a:solidFill>
                  <a:schemeClr val="dk1"/>
                </a:solidFill>
                <a:latin typeface="Arial"/>
                <a:ea typeface="Arial"/>
                <a:cs typeface="Arial"/>
                <a:sym typeface="Arial"/>
              </a:defRPr>
            </a:lvl9pPr>
          </a:lstStyle>
          <a:p>
            <a:endParaRPr/>
          </a:p>
        </p:txBody>
      </p:sp>
      <p:sp>
        <p:nvSpPr>
          <p:cNvPr id="96" name="Google Shape;96;p12"/>
          <p:cNvSpPr txBox="1">
            <a:spLocks noGrp="1"/>
          </p:cNvSpPr>
          <p:nvPr>
            <p:ph type="dt" idx="10"/>
          </p:nvPr>
        </p:nvSpPr>
        <p:spPr>
          <a:xfrm>
            <a:off x="914400" y="6251575"/>
            <a:ext cx="1981200" cy="457200"/>
          </a:xfrm>
          <a:prstGeom prst="rect">
            <a:avLst/>
          </a:prstGeom>
          <a:noFill/>
          <a:ln>
            <a:noFill/>
          </a:ln>
        </p:spPr>
        <p:txBody>
          <a:bodyPr spcFirstLastPara="1" wrap="square" lIns="91425" tIns="91425" rIns="91425" bIns="91425" anchor="t" anchorCtr="0"/>
          <a:lstStyle>
            <a:lvl1pPr marL="0" marR="0" lvl="0" indent="0" algn="l" rtl="0">
              <a:lnSpc>
                <a:spcPct val="100000"/>
              </a:lnSpc>
              <a:spcBef>
                <a:spcPts val="0"/>
              </a:spcBef>
              <a:spcAft>
                <a:spcPts val="0"/>
              </a:spcAft>
              <a:buSzPts val="1400"/>
              <a:buNone/>
              <a:defRPr sz="1800" b="0" i="0" u="none">
                <a:solidFill>
                  <a:schemeClr val="dk1"/>
                </a:solidFill>
                <a:latin typeface="Arial"/>
                <a:ea typeface="Arial"/>
                <a:cs typeface="Arial"/>
                <a:sym typeface="Arial"/>
              </a:defRPr>
            </a:lvl1pPr>
            <a:lvl2pPr marL="457200" marR="0" lvl="1"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L="3200400" marR="0" lvl="6"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L="4572000" marR="0" lvl="7"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L="6400800" marR="0" lvl="8"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97" name="Google Shape;97;p12"/>
          <p:cNvSpPr txBox="1">
            <a:spLocks noGrp="1"/>
          </p:cNvSpPr>
          <p:nvPr>
            <p:ph type="ftr" idx="11"/>
          </p:nvPr>
        </p:nvSpPr>
        <p:spPr>
          <a:xfrm>
            <a:off x="3352800" y="6248400"/>
            <a:ext cx="2971800" cy="457200"/>
          </a:xfrm>
          <a:prstGeom prst="rect">
            <a:avLst/>
          </a:prstGeom>
          <a:noFill/>
          <a:ln>
            <a:noFill/>
          </a:ln>
        </p:spPr>
        <p:txBody>
          <a:bodyPr spcFirstLastPara="1" wrap="square" lIns="91425" tIns="91425" rIns="91425" bIns="91425" anchor="t" anchorCtr="0"/>
          <a:lstStyle>
            <a:lvl1pPr marL="0" marR="0" lvl="0" indent="0" algn="l" rtl="0">
              <a:lnSpc>
                <a:spcPct val="100000"/>
              </a:lnSpc>
              <a:spcBef>
                <a:spcPts val="0"/>
              </a:spcBef>
              <a:spcAft>
                <a:spcPts val="0"/>
              </a:spcAft>
              <a:buSzPts val="1400"/>
              <a:buNone/>
              <a:defRPr sz="1800" b="0" i="0" u="none">
                <a:solidFill>
                  <a:schemeClr val="dk1"/>
                </a:solidFill>
                <a:latin typeface="Arial"/>
                <a:ea typeface="Arial"/>
                <a:cs typeface="Arial"/>
                <a:sym typeface="Arial"/>
              </a:defRPr>
            </a:lvl1pPr>
            <a:lvl2pPr marL="457200" marR="0" lvl="1"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L="3200400" marR="0" lvl="6"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L="4572000" marR="0" lvl="7"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L="6400800" marR="0" lvl="8"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98" name="Google Shape;98;p12"/>
          <p:cNvSpPr txBox="1">
            <a:spLocks noGrp="1"/>
          </p:cNvSpPr>
          <p:nvPr>
            <p:ph type="sldNum" idx="12"/>
          </p:nvPr>
        </p:nvSpPr>
        <p:spPr>
          <a:xfrm>
            <a:off x="6781800" y="6248400"/>
            <a:ext cx="1905000" cy="457200"/>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chemeClr val="dk1"/>
              </a:buClr>
              <a:buFont typeface="Arial"/>
              <a:buNone/>
              <a:defRPr sz="1000" b="0" i="0" u="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chemeClr val="dk1"/>
              </a:buClr>
              <a:buFont typeface="Arial"/>
              <a:buNone/>
              <a:defRPr sz="1000" b="0" i="0" u="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chemeClr val="dk1"/>
              </a:buClr>
              <a:buFont typeface="Arial"/>
              <a:buNone/>
              <a:defRPr sz="1000" b="0" i="0" u="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chemeClr val="dk1"/>
              </a:buClr>
              <a:buFont typeface="Arial"/>
              <a:buNone/>
              <a:defRPr sz="1000" b="0" i="0" u="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chemeClr val="dk1"/>
              </a:buClr>
              <a:buFont typeface="Arial"/>
              <a:buNone/>
              <a:defRPr sz="1000" b="0" i="0" u="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chemeClr val="dk1"/>
              </a:buClr>
              <a:buFont typeface="Arial"/>
              <a:buNone/>
              <a:defRPr sz="1000" b="0" i="0" u="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chemeClr val="dk1"/>
              </a:buClr>
              <a:buFont typeface="Arial"/>
              <a:buNone/>
              <a:defRPr sz="1000" b="0" i="0" u="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chemeClr val="dk1"/>
              </a:buClr>
              <a:buFont typeface="Arial"/>
              <a:buNone/>
              <a:defRPr sz="1000" b="0" i="0" u="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chemeClr val="dk1"/>
              </a:buClr>
              <a:buFont typeface="Arial"/>
              <a:buNone/>
              <a:defRPr sz="1000" b="0" i="0" u="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99"/>
        <p:cNvGrpSpPr/>
        <p:nvPr/>
      </p:nvGrpSpPr>
      <p:grpSpPr>
        <a:xfrm>
          <a:off x="0" y="0"/>
          <a:ext cx="0" cy="0"/>
          <a:chOff x="0" y="0"/>
          <a:chExt cx="0" cy="0"/>
        </a:xfrm>
      </p:grpSpPr>
      <p:sp>
        <p:nvSpPr>
          <p:cNvPr id="100" name="Google Shape;100;p13"/>
          <p:cNvSpPr txBox="1">
            <a:spLocks noGrp="1"/>
          </p:cNvSpPr>
          <p:nvPr>
            <p:ph type="title"/>
          </p:nvPr>
        </p:nvSpPr>
        <p:spPr>
          <a:xfrm>
            <a:off x="722313" y="4406900"/>
            <a:ext cx="7772400" cy="1362075"/>
          </a:xfrm>
          <a:prstGeom prst="rect">
            <a:avLst/>
          </a:prstGeom>
          <a:noFill/>
          <a:ln>
            <a:noFill/>
          </a:ln>
        </p:spPr>
        <p:txBody>
          <a:bodyPr spcFirstLastPara="1" wrap="square" lIns="91425" tIns="91425" rIns="91425" bIns="91425" anchor="t" anchorCtr="0"/>
          <a:lstStyle>
            <a:lvl1pPr marL="0" marR="0" lvl="0" indent="0" algn="l" rtl="0">
              <a:spcBef>
                <a:spcPts val="0"/>
              </a:spcBef>
              <a:spcAft>
                <a:spcPts val="0"/>
              </a:spcAft>
              <a:buSzPts val="1400"/>
              <a:buNone/>
              <a:defRPr sz="4000" b="1" i="0" u="none" strike="noStrike" cap="none">
                <a:solidFill>
                  <a:schemeClr val="dk2"/>
                </a:solidFill>
                <a:latin typeface="Times New Roman"/>
                <a:ea typeface="Times New Roman"/>
                <a:cs typeface="Times New Roman"/>
                <a:sym typeface="Times New Roman"/>
              </a:defRPr>
            </a:lvl1pPr>
            <a:lvl2pPr marL="0" marR="0" lvl="1" indent="0" algn="l" rtl="0">
              <a:spcBef>
                <a:spcPts val="0"/>
              </a:spcBef>
              <a:spcAft>
                <a:spcPts val="0"/>
              </a:spcAft>
              <a:buSzPts val="1400"/>
              <a:buNone/>
              <a:defRPr sz="4200" b="0" i="0" u="none" strike="noStrike" cap="none">
                <a:solidFill>
                  <a:schemeClr val="dk2"/>
                </a:solidFill>
                <a:latin typeface="Times New Roman"/>
                <a:ea typeface="Times New Roman"/>
                <a:cs typeface="Times New Roman"/>
                <a:sym typeface="Times New Roman"/>
              </a:defRPr>
            </a:lvl2pPr>
            <a:lvl3pPr marL="0" marR="0" lvl="2" indent="0" algn="l" rtl="0">
              <a:spcBef>
                <a:spcPts val="0"/>
              </a:spcBef>
              <a:spcAft>
                <a:spcPts val="0"/>
              </a:spcAft>
              <a:buSzPts val="1400"/>
              <a:buNone/>
              <a:defRPr sz="4200" b="0" i="0" u="none" strike="noStrike" cap="none">
                <a:solidFill>
                  <a:schemeClr val="dk2"/>
                </a:solidFill>
                <a:latin typeface="Times New Roman"/>
                <a:ea typeface="Times New Roman"/>
                <a:cs typeface="Times New Roman"/>
                <a:sym typeface="Times New Roman"/>
              </a:defRPr>
            </a:lvl3pPr>
            <a:lvl4pPr marL="0" marR="0" lvl="3" indent="0" algn="l" rtl="0">
              <a:spcBef>
                <a:spcPts val="0"/>
              </a:spcBef>
              <a:spcAft>
                <a:spcPts val="0"/>
              </a:spcAft>
              <a:buSzPts val="1400"/>
              <a:buNone/>
              <a:defRPr sz="4200" b="0" i="0" u="none" strike="noStrike" cap="none">
                <a:solidFill>
                  <a:schemeClr val="dk2"/>
                </a:solidFill>
                <a:latin typeface="Times New Roman"/>
                <a:ea typeface="Times New Roman"/>
                <a:cs typeface="Times New Roman"/>
                <a:sym typeface="Times New Roman"/>
              </a:defRPr>
            </a:lvl4pPr>
            <a:lvl5pPr marL="0" marR="0" lvl="4" indent="0" algn="l" rtl="0">
              <a:spcBef>
                <a:spcPts val="0"/>
              </a:spcBef>
              <a:spcAft>
                <a:spcPts val="0"/>
              </a:spcAft>
              <a:buSzPts val="1400"/>
              <a:buNone/>
              <a:defRPr sz="4200" b="0" i="0" u="none" strike="noStrike" cap="none">
                <a:solidFill>
                  <a:schemeClr val="dk2"/>
                </a:solidFill>
                <a:latin typeface="Times New Roman"/>
                <a:ea typeface="Times New Roman"/>
                <a:cs typeface="Times New Roman"/>
                <a:sym typeface="Times New Roman"/>
              </a:defRPr>
            </a:lvl5pPr>
            <a:lvl6pPr marL="457200" marR="0" lvl="5" indent="0" algn="l" rtl="0">
              <a:spcBef>
                <a:spcPts val="0"/>
              </a:spcBef>
              <a:spcAft>
                <a:spcPts val="0"/>
              </a:spcAft>
              <a:buSzPts val="1400"/>
              <a:buNone/>
              <a:defRPr sz="4200" b="0" i="0" u="none" strike="noStrike" cap="none">
                <a:solidFill>
                  <a:schemeClr val="dk2"/>
                </a:solidFill>
                <a:latin typeface="Times New Roman"/>
                <a:ea typeface="Times New Roman"/>
                <a:cs typeface="Times New Roman"/>
                <a:sym typeface="Times New Roman"/>
              </a:defRPr>
            </a:lvl6pPr>
            <a:lvl7pPr marL="914400" marR="0" lvl="6" indent="0" algn="l" rtl="0">
              <a:spcBef>
                <a:spcPts val="0"/>
              </a:spcBef>
              <a:spcAft>
                <a:spcPts val="0"/>
              </a:spcAft>
              <a:buSzPts val="1400"/>
              <a:buNone/>
              <a:defRPr sz="4200" b="0" i="0" u="none" strike="noStrike" cap="none">
                <a:solidFill>
                  <a:schemeClr val="dk2"/>
                </a:solidFill>
                <a:latin typeface="Times New Roman"/>
                <a:ea typeface="Times New Roman"/>
                <a:cs typeface="Times New Roman"/>
                <a:sym typeface="Times New Roman"/>
              </a:defRPr>
            </a:lvl7pPr>
            <a:lvl8pPr marL="1371600" marR="0" lvl="7" indent="0" algn="l" rtl="0">
              <a:spcBef>
                <a:spcPts val="0"/>
              </a:spcBef>
              <a:spcAft>
                <a:spcPts val="0"/>
              </a:spcAft>
              <a:buSzPts val="1400"/>
              <a:buNone/>
              <a:defRPr sz="4200" b="0" i="0" u="none" strike="noStrike" cap="none">
                <a:solidFill>
                  <a:schemeClr val="dk2"/>
                </a:solidFill>
                <a:latin typeface="Times New Roman"/>
                <a:ea typeface="Times New Roman"/>
                <a:cs typeface="Times New Roman"/>
                <a:sym typeface="Times New Roman"/>
              </a:defRPr>
            </a:lvl8pPr>
            <a:lvl9pPr marL="1828800" marR="0" lvl="8" indent="0" algn="l" rtl="0">
              <a:spcBef>
                <a:spcPts val="0"/>
              </a:spcBef>
              <a:spcAft>
                <a:spcPts val="0"/>
              </a:spcAft>
              <a:buSzPts val="1400"/>
              <a:buNone/>
              <a:defRPr sz="4200" b="0" i="0" u="none" strike="noStrike" cap="none">
                <a:solidFill>
                  <a:schemeClr val="dk2"/>
                </a:solidFill>
                <a:latin typeface="Times New Roman"/>
                <a:ea typeface="Times New Roman"/>
                <a:cs typeface="Times New Roman"/>
                <a:sym typeface="Times New Roman"/>
              </a:defRPr>
            </a:lvl9pPr>
          </a:lstStyle>
          <a:p>
            <a:endParaRPr/>
          </a:p>
        </p:txBody>
      </p:sp>
      <p:sp>
        <p:nvSpPr>
          <p:cNvPr id="101" name="Google Shape;101;p13"/>
          <p:cNvSpPr txBox="1">
            <a:spLocks noGrp="1"/>
          </p:cNvSpPr>
          <p:nvPr>
            <p:ph type="body" idx="1"/>
          </p:nvPr>
        </p:nvSpPr>
        <p:spPr>
          <a:xfrm>
            <a:off x="722313" y="2906713"/>
            <a:ext cx="7772400" cy="1500187"/>
          </a:xfrm>
          <a:prstGeom prst="rect">
            <a:avLst/>
          </a:prstGeom>
          <a:noFill/>
          <a:ln>
            <a:noFill/>
          </a:ln>
        </p:spPr>
        <p:txBody>
          <a:bodyPr spcFirstLastPara="1" wrap="square" lIns="91425" tIns="91425" rIns="91425" bIns="91425" anchor="b" anchorCtr="0"/>
          <a:lstStyle>
            <a:lvl1pPr marL="457200" marR="0" lvl="0" indent="-228600" algn="l" rtl="0">
              <a:spcBef>
                <a:spcPts val="400"/>
              </a:spcBef>
              <a:spcAft>
                <a:spcPts val="0"/>
              </a:spcAft>
              <a:buClr>
                <a:schemeClr val="folHlink"/>
              </a:buClr>
              <a:buSzPts val="2520"/>
              <a:buFont typeface="Noto Sans Symbols"/>
              <a:buNone/>
              <a:defRPr sz="2000" b="0" i="0" u="none" strike="noStrike" cap="none">
                <a:solidFill>
                  <a:schemeClr val="dk1"/>
                </a:solidFill>
                <a:latin typeface="Arial"/>
                <a:ea typeface="Arial"/>
                <a:cs typeface="Arial"/>
                <a:sym typeface="Arial"/>
              </a:defRPr>
            </a:lvl1pPr>
            <a:lvl2pPr marL="914400" marR="0" lvl="1" indent="-228600" algn="l" rtl="0">
              <a:spcBef>
                <a:spcPts val="360"/>
              </a:spcBef>
              <a:spcAft>
                <a:spcPts val="0"/>
              </a:spcAft>
              <a:buClr>
                <a:schemeClr val="accent1"/>
              </a:buClr>
              <a:buSzPts val="1950"/>
              <a:buFont typeface="Noto Sans Symbols"/>
              <a:buNone/>
              <a:defRPr sz="1800" b="0" i="0" u="none" strike="noStrike" cap="none">
                <a:solidFill>
                  <a:schemeClr val="dk1"/>
                </a:solidFill>
                <a:latin typeface="Arial"/>
                <a:ea typeface="Arial"/>
                <a:cs typeface="Arial"/>
                <a:sym typeface="Arial"/>
              </a:defRPr>
            </a:lvl2pPr>
            <a:lvl3pPr marL="1371600" marR="0" lvl="2" indent="-228600" algn="l" rtl="0">
              <a:spcBef>
                <a:spcPts val="320"/>
              </a:spcBef>
              <a:spcAft>
                <a:spcPts val="0"/>
              </a:spcAft>
              <a:buClr>
                <a:schemeClr val="folHlink"/>
              </a:buClr>
              <a:buSzPts val="1265"/>
              <a:buFont typeface="Noto Sans Symbols"/>
              <a:buNone/>
              <a:defRPr sz="1600" b="0" i="0" u="none" strike="noStrike" cap="none">
                <a:solidFill>
                  <a:schemeClr val="dk1"/>
                </a:solidFill>
                <a:latin typeface="Arial"/>
                <a:ea typeface="Arial"/>
                <a:cs typeface="Arial"/>
                <a:sym typeface="Arial"/>
              </a:defRPr>
            </a:lvl3pPr>
            <a:lvl4pPr marL="1828800" marR="0" lvl="3" indent="-228600" algn="l" rtl="0">
              <a:spcBef>
                <a:spcPts val="280"/>
              </a:spcBef>
              <a:spcAft>
                <a:spcPts val="0"/>
              </a:spcAft>
              <a:buClr>
                <a:schemeClr val="accent1"/>
              </a:buClr>
              <a:buSzPts val="2000"/>
              <a:buFont typeface="Noto Sans Symbols"/>
              <a:buNone/>
              <a:defRPr sz="1400" b="0" i="0" u="none" strike="noStrike" cap="none">
                <a:solidFill>
                  <a:schemeClr val="dk1"/>
                </a:solidFill>
                <a:latin typeface="Arial"/>
                <a:ea typeface="Arial"/>
                <a:cs typeface="Arial"/>
                <a:sym typeface="Arial"/>
              </a:defRPr>
            </a:lvl4pPr>
            <a:lvl5pPr marL="2286000" marR="0" lvl="4" indent="-228600" algn="l" rtl="0">
              <a:spcBef>
                <a:spcPts val="280"/>
              </a:spcBef>
              <a:spcAft>
                <a:spcPts val="0"/>
              </a:spcAft>
              <a:buClr>
                <a:schemeClr val="accent1"/>
              </a:buClr>
              <a:buSzPts val="2000"/>
              <a:buFont typeface="Noto Sans Symbols"/>
              <a:buNone/>
              <a:defRPr sz="1400" b="0" i="0" u="none" strike="noStrike" cap="none">
                <a:solidFill>
                  <a:schemeClr val="dk1"/>
                </a:solidFill>
                <a:latin typeface="Arial"/>
                <a:ea typeface="Arial"/>
                <a:cs typeface="Arial"/>
                <a:sym typeface="Arial"/>
              </a:defRPr>
            </a:lvl5pPr>
            <a:lvl6pPr marL="2743200" marR="0" lvl="5" indent="-228600" algn="l" rtl="0">
              <a:spcBef>
                <a:spcPts val="280"/>
              </a:spcBef>
              <a:spcAft>
                <a:spcPts val="0"/>
              </a:spcAft>
              <a:buClr>
                <a:schemeClr val="accent1"/>
              </a:buClr>
              <a:buSzPts val="2000"/>
              <a:buFont typeface="Noto Sans Symbols"/>
              <a:buNone/>
              <a:defRPr sz="1400" b="0" i="0" u="none" strike="noStrike" cap="none">
                <a:solidFill>
                  <a:schemeClr val="dk1"/>
                </a:solidFill>
                <a:latin typeface="Arial"/>
                <a:ea typeface="Arial"/>
                <a:cs typeface="Arial"/>
                <a:sym typeface="Arial"/>
              </a:defRPr>
            </a:lvl6pPr>
            <a:lvl7pPr marL="3200400" marR="0" lvl="6" indent="-228600" algn="l" rtl="0">
              <a:spcBef>
                <a:spcPts val="280"/>
              </a:spcBef>
              <a:spcAft>
                <a:spcPts val="0"/>
              </a:spcAft>
              <a:buClr>
                <a:schemeClr val="accent1"/>
              </a:buClr>
              <a:buSzPts val="2000"/>
              <a:buFont typeface="Noto Sans Symbols"/>
              <a:buNone/>
              <a:defRPr sz="1400" b="0" i="0" u="none" strike="noStrike" cap="none">
                <a:solidFill>
                  <a:schemeClr val="dk1"/>
                </a:solidFill>
                <a:latin typeface="Arial"/>
                <a:ea typeface="Arial"/>
                <a:cs typeface="Arial"/>
                <a:sym typeface="Arial"/>
              </a:defRPr>
            </a:lvl7pPr>
            <a:lvl8pPr marL="3657600" marR="0" lvl="7" indent="-228600" algn="l" rtl="0">
              <a:spcBef>
                <a:spcPts val="280"/>
              </a:spcBef>
              <a:spcAft>
                <a:spcPts val="0"/>
              </a:spcAft>
              <a:buClr>
                <a:schemeClr val="accent1"/>
              </a:buClr>
              <a:buSzPts val="2000"/>
              <a:buFont typeface="Noto Sans Symbols"/>
              <a:buNone/>
              <a:defRPr sz="1400" b="0" i="0" u="none" strike="noStrike" cap="none">
                <a:solidFill>
                  <a:schemeClr val="dk1"/>
                </a:solidFill>
                <a:latin typeface="Arial"/>
                <a:ea typeface="Arial"/>
                <a:cs typeface="Arial"/>
                <a:sym typeface="Arial"/>
              </a:defRPr>
            </a:lvl8pPr>
            <a:lvl9pPr marL="4114800" marR="0" lvl="8" indent="-228600" algn="l" rtl="0">
              <a:spcBef>
                <a:spcPts val="280"/>
              </a:spcBef>
              <a:spcAft>
                <a:spcPts val="0"/>
              </a:spcAft>
              <a:buClr>
                <a:schemeClr val="accent1"/>
              </a:buClr>
              <a:buSzPts val="2000"/>
              <a:buFont typeface="Noto Sans Symbols"/>
              <a:buNone/>
              <a:defRPr sz="1400" b="0" i="0" u="none" strike="noStrike" cap="none">
                <a:solidFill>
                  <a:schemeClr val="dk1"/>
                </a:solidFill>
                <a:latin typeface="Arial"/>
                <a:ea typeface="Arial"/>
                <a:cs typeface="Arial"/>
                <a:sym typeface="Arial"/>
              </a:defRPr>
            </a:lvl9pPr>
          </a:lstStyle>
          <a:p>
            <a:endParaRPr/>
          </a:p>
        </p:txBody>
      </p:sp>
      <p:sp>
        <p:nvSpPr>
          <p:cNvPr id="102" name="Google Shape;102;p13"/>
          <p:cNvSpPr txBox="1">
            <a:spLocks noGrp="1"/>
          </p:cNvSpPr>
          <p:nvPr>
            <p:ph type="dt" idx="10"/>
          </p:nvPr>
        </p:nvSpPr>
        <p:spPr>
          <a:xfrm>
            <a:off x="914400" y="6251575"/>
            <a:ext cx="1981200" cy="457200"/>
          </a:xfrm>
          <a:prstGeom prst="rect">
            <a:avLst/>
          </a:prstGeom>
          <a:noFill/>
          <a:ln>
            <a:noFill/>
          </a:ln>
        </p:spPr>
        <p:txBody>
          <a:bodyPr spcFirstLastPara="1" wrap="square" lIns="91425" tIns="91425" rIns="91425" bIns="91425" anchor="t" anchorCtr="0"/>
          <a:lstStyle>
            <a:lvl1pPr marL="0" marR="0" lvl="0" indent="0" algn="l" rtl="0">
              <a:lnSpc>
                <a:spcPct val="100000"/>
              </a:lnSpc>
              <a:spcBef>
                <a:spcPts val="0"/>
              </a:spcBef>
              <a:spcAft>
                <a:spcPts val="0"/>
              </a:spcAft>
              <a:buSzPts val="1400"/>
              <a:buNone/>
              <a:defRPr sz="1800" b="0" i="0" u="none">
                <a:solidFill>
                  <a:schemeClr val="dk1"/>
                </a:solidFill>
                <a:latin typeface="Arial"/>
                <a:ea typeface="Arial"/>
                <a:cs typeface="Arial"/>
                <a:sym typeface="Arial"/>
              </a:defRPr>
            </a:lvl1pPr>
            <a:lvl2pPr marL="457200" marR="0" lvl="1"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L="3200400" marR="0" lvl="6"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L="4572000" marR="0" lvl="7"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L="6400800" marR="0" lvl="8"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03" name="Google Shape;103;p13"/>
          <p:cNvSpPr txBox="1">
            <a:spLocks noGrp="1"/>
          </p:cNvSpPr>
          <p:nvPr>
            <p:ph type="ftr" idx="11"/>
          </p:nvPr>
        </p:nvSpPr>
        <p:spPr>
          <a:xfrm>
            <a:off x="3352800" y="6248400"/>
            <a:ext cx="2971800" cy="457200"/>
          </a:xfrm>
          <a:prstGeom prst="rect">
            <a:avLst/>
          </a:prstGeom>
          <a:noFill/>
          <a:ln>
            <a:noFill/>
          </a:ln>
        </p:spPr>
        <p:txBody>
          <a:bodyPr spcFirstLastPara="1" wrap="square" lIns="91425" tIns="91425" rIns="91425" bIns="91425" anchor="t" anchorCtr="0"/>
          <a:lstStyle>
            <a:lvl1pPr marL="0" marR="0" lvl="0" indent="0" algn="l" rtl="0">
              <a:lnSpc>
                <a:spcPct val="100000"/>
              </a:lnSpc>
              <a:spcBef>
                <a:spcPts val="0"/>
              </a:spcBef>
              <a:spcAft>
                <a:spcPts val="0"/>
              </a:spcAft>
              <a:buSzPts val="1400"/>
              <a:buNone/>
              <a:defRPr sz="1800" b="0" i="0" u="none">
                <a:solidFill>
                  <a:schemeClr val="dk1"/>
                </a:solidFill>
                <a:latin typeface="Arial"/>
                <a:ea typeface="Arial"/>
                <a:cs typeface="Arial"/>
                <a:sym typeface="Arial"/>
              </a:defRPr>
            </a:lvl1pPr>
            <a:lvl2pPr marL="457200" marR="0" lvl="1"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L="3200400" marR="0" lvl="6"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L="4572000" marR="0" lvl="7"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L="6400800" marR="0" lvl="8"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04" name="Google Shape;104;p13"/>
          <p:cNvSpPr txBox="1">
            <a:spLocks noGrp="1"/>
          </p:cNvSpPr>
          <p:nvPr>
            <p:ph type="sldNum" idx="12"/>
          </p:nvPr>
        </p:nvSpPr>
        <p:spPr>
          <a:xfrm>
            <a:off x="6781800" y="6248400"/>
            <a:ext cx="1905000" cy="457200"/>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chemeClr val="dk1"/>
              </a:buClr>
              <a:buFont typeface="Arial"/>
              <a:buNone/>
              <a:defRPr sz="1000" b="0" i="0" u="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chemeClr val="dk1"/>
              </a:buClr>
              <a:buFont typeface="Arial"/>
              <a:buNone/>
              <a:defRPr sz="1000" b="0" i="0" u="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chemeClr val="dk1"/>
              </a:buClr>
              <a:buFont typeface="Arial"/>
              <a:buNone/>
              <a:defRPr sz="1000" b="0" i="0" u="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chemeClr val="dk1"/>
              </a:buClr>
              <a:buFont typeface="Arial"/>
              <a:buNone/>
              <a:defRPr sz="1000" b="0" i="0" u="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chemeClr val="dk1"/>
              </a:buClr>
              <a:buFont typeface="Arial"/>
              <a:buNone/>
              <a:defRPr sz="1000" b="0" i="0" u="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chemeClr val="dk1"/>
              </a:buClr>
              <a:buFont typeface="Arial"/>
              <a:buNone/>
              <a:defRPr sz="1000" b="0" i="0" u="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chemeClr val="dk1"/>
              </a:buClr>
              <a:buFont typeface="Arial"/>
              <a:buNone/>
              <a:defRPr sz="1000" b="0" i="0" u="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chemeClr val="dk1"/>
              </a:buClr>
              <a:buFont typeface="Arial"/>
              <a:buNone/>
              <a:defRPr sz="1000" b="0" i="0" u="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chemeClr val="dk1"/>
              </a:buClr>
              <a:buFont typeface="Arial"/>
              <a:buNone/>
              <a:defRPr sz="1000" b="0" i="0" u="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42"/>
        <p:cNvGrpSpPr/>
        <p:nvPr/>
      </p:nvGrpSpPr>
      <p:grpSpPr>
        <a:xfrm>
          <a:off x="0" y="0"/>
          <a:ext cx="0" cy="0"/>
          <a:chOff x="0" y="0"/>
          <a:chExt cx="0" cy="0"/>
        </a:xfrm>
      </p:grpSpPr>
      <p:sp>
        <p:nvSpPr>
          <p:cNvPr id="43" name="Google Shape;43;p4"/>
          <p:cNvSpPr txBox="1">
            <a:spLocks noGrp="1"/>
          </p:cNvSpPr>
          <p:nvPr>
            <p:ph type="title"/>
          </p:nvPr>
        </p:nvSpPr>
        <p:spPr>
          <a:xfrm>
            <a:off x="914400" y="277812"/>
            <a:ext cx="7772400" cy="1143000"/>
          </a:xfrm>
          <a:prstGeom prst="rect">
            <a:avLst/>
          </a:prstGeom>
          <a:noFill/>
          <a:ln>
            <a:noFill/>
          </a:ln>
        </p:spPr>
        <p:txBody>
          <a:bodyPr spcFirstLastPara="1" wrap="square" lIns="91425" tIns="91425" rIns="91425" bIns="91425" anchor="ctr" anchorCtr="0"/>
          <a:lstStyle>
            <a:lvl1pPr marL="0" marR="0" lvl="0" indent="0" algn="l" rtl="0">
              <a:spcBef>
                <a:spcPts val="0"/>
              </a:spcBef>
              <a:spcAft>
                <a:spcPts val="0"/>
              </a:spcAft>
              <a:buSzPts val="1400"/>
              <a:buNone/>
              <a:defRPr sz="4200" b="0" i="0" u="none" strike="noStrike" cap="none">
                <a:solidFill>
                  <a:schemeClr val="dk2"/>
                </a:solidFill>
                <a:latin typeface="Times New Roman"/>
                <a:ea typeface="Times New Roman"/>
                <a:cs typeface="Times New Roman"/>
                <a:sym typeface="Times New Roman"/>
              </a:defRPr>
            </a:lvl1pPr>
            <a:lvl2pPr marL="0" marR="0" lvl="1" indent="0" algn="l" rtl="0">
              <a:spcBef>
                <a:spcPts val="0"/>
              </a:spcBef>
              <a:spcAft>
                <a:spcPts val="0"/>
              </a:spcAft>
              <a:buSzPts val="1400"/>
              <a:buNone/>
              <a:defRPr sz="4200" b="0" i="0" u="none" strike="noStrike" cap="none">
                <a:solidFill>
                  <a:schemeClr val="dk2"/>
                </a:solidFill>
                <a:latin typeface="Times New Roman"/>
                <a:ea typeface="Times New Roman"/>
                <a:cs typeface="Times New Roman"/>
                <a:sym typeface="Times New Roman"/>
              </a:defRPr>
            </a:lvl2pPr>
            <a:lvl3pPr marL="0" marR="0" lvl="2" indent="0" algn="l" rtl="0">
              <a:spcBef>
                <a:spcPts val="0"/>
              </a:spcBef>
              <a:spcAft>
                <a:spcPts val="0"/>
              </a:spcAft>
              <a:buSzPts val="1400"/>
              <a:buNone/>
              <a:defRPr sz="4200" b="0" i="0" u="none" strike="noStrike" cap="none">
                <a:solidFill>
                  <a:schemeClr val="dk2"/>
                </a:solidFill>
                <a:latin typeface="Times New Roman"/>
                <a:ea typeface="Times New Roman"/>
                <a:cs typeface="Times New Roman"/>
                <a:sym typeface="Times New Roman"/>
              </a:defRPr>
            </a:lvl3pPr>
            <a:lvl4pPr marL="0" marR="0" lvl="3" indent="0" algn="l" rtl="0">
              <a:spcBef>
                <a:spcPts val="0"/>
              </a:spcBef>
              <a:spcAft>
                <a:spcPts val="0"/>
              </a:spcAft>
              <a:buSzPts val="1400"/>
              <a:buNone/>
              <a:defRPr sz="4200" b="0" i="0" u="none" strike="noStrike" cap="none">
                <a:solidFill>
                  <a:schemeClr val="dk2"/>
                </a:solidFill>
                <a:latin typeface="Times New Roman"/>
                <a:ea typeface="Times New Roman"/>
                <a:cs typeface="Times New Roman"/>
                <a:sym typeface="Times New Roman"/>
              </a:defRPr>
            </a:lvl4pPr>
            <a:lvl5pPr marL="0" marR="0" lvl="4" indent="0" algn="l" rtl="0">
              <a:spcBef>
                <a:spcPts val="0"/>
              </a:spcBef>
              <a:spcAft>
                <a:spcPts val="0"/>
              </a:spcAft>
              <a:buSzPts val="1400"/>
              <a:buNone/>
              <a:defRPr sz="4200" b="0" i="0" u="none" strike="noStrike" cap="none">
                <a:solidFill>
                  <a:schemeClr val="dk2"/>
                </a:solidFill>
                <a:latin typeface="Times New Roman"/>
                <a:ea typeface="Times New Roman"/>
                <a:cs typeface="Times New Roman"/>
                <a:sym typeface="Times New Roman"/>
              </a:defRPr>
            </a:lvl5pPr>
            <a:lvl6pPr marL="457200" marR="0" lvl="5" indent="0" algn="l" rtl="0">
              <a:spcBef>
                <a:spcPts val="0"/>
              </a:spcBef>
              <a:spcAft>
                <a:spcPts val="0"/>
              </a:spcAft>
              <a:buSzPts val="1400"/>
              <a:buNone/>
              <a:defRPr sz="4200" b="0" i="0" u="none" strike="noStrike" cap="none">
                <a:solidFill>
                  <a:schemeClr val="dk2"/>
                </a:solidFill>
                <a:latin typeface="Times New Roman"/>
                <a:ea typeface="Times New Roman"/>
                <a:cs typeface="Times New Roman"/>
                <a:sym typeface="Times New Roman"/>
              </a:defRPr>
            </a:lvl6pPr>
            <a:lvl7pPr marL="914400" marR="0" lvl="6" indent="0" algn="l" rtl="0">
              <a:spcBef>
                <a:spcPts val="0"/>
              </a:spcBef>
              <a:spcAft>
                <a:spcPts val="0"/>
              </a:spcAft>
              <a:buSzPts val="1400"/>
              <a:buNone/>
              <a:defRPr sz="4200" b="0" i="0" u="none" strike="noStrike" cap="none">
                <a:solidFill>
                  <a:schemeClr val="dk2"/>
                </a:solidFill>
                <a:latin typeface="Times New Roman"/>
                <a:ea typeface="Times New Roman"/>
                <a:cs typeface="Times New Roman"/>
                <a:sym typeface="Times New Roman"/>
              </a:defRPr>
            </a:lvl7pPr>
            <a:lvl8pPr marL="1371600" marR="0" lvl="7" indent="0" algn="l" rtl="0">
              <a:spcBef>
                <a:spcPts val="0"/>
              </a:spcBef>
              <a:spcAft>
                <a:spcPts val="0"/>
              </a:spcAft>
              <a:buSzPts val="1400"/>
              <a:buNone/>
              <a:defRPr sz="4200" b="0" i="0" u="none" strike="noStrike" cap="none">
                <a:solidFill>
                  <a:schemeClr val="dk2"/>
                </a:solidFill>
                <a:latin typeface="Times New Roman"/>
                <a:ea typeface="Times New Roman"/>
                <a:cs typeface="Times New Roman"/>
                <a:sym typeface="Times New Roman"/>
              </a:defRPr>
            </a:lvl8pPr>
            <a:lvl9pPr marL="1828800" marR="0" lvl="8" indent="0" algn="l" rtl="0">
              <a:spcBef>
                <a:spcPts val="0"/>
              </a:spcBef>
              <a:spcAft>
                <a:spcPts val="0"/>
              </a:spcAft>
              <a:buSzPts val="1400"/>
              <a:buNone/>
              <a:defRPr sz="4200" b="0" i="0" u="none" strike="noStrike" cap="none">
                <a:solidFill>
                  <a:schemeClr val="dk2"/>
                </a:solidFill>
                <a:latin typeface="Times New Roman"/>
                <a:ea typeface="Times New Roman"/>
                <a:cs typeface="Times New Roman"/>
                <a:sym typeface="Times New Roman"/>
              </a:defRPr>
            </a:lvl9pPr>
          </a:lstStyle>
          <a:p>
            <a:endParaRPr/>
          </a:p>
        </p:txBody>
      </p:sp>
      <p:sp>
        <p:nvSpPr>
          <p:cNvPr id="44" name="Google Shape;44;p4"/>
          <p:cNvSpPr txBox="1">
            <a:spLocks noGrp="1"/>
          </p:cNvSpPr>
          <p:nvPr>
            <p:ph type="body" idx="1"/>
          </p:nvPr>
        </p:nvSpPr>
        <p:spPr>
          <a:xfrm>
            <a:off x="914400" y="1600200"/>
            <a:ext cx="7772400" cy="4530725"/>
          </a:xfrm>
          <a:prstGeom prst="rect">
            <a:avLst/>
          </a:prstGeom>
          <a:noFill/>
          <a:ln>
            <a:noFill/>
          </a:ln>
        </p:spPr>
        <p:txBody>
          <a:bodyPr spcFirstLastPara="1" wrap="square" lIns="91425" tIns="91425" rIns="91425" bIns="91425" anchor="t" anchorCtr="0"/>
          <a:lstStyle>
            <a:lvl1pPr marL="457200" marR="0" lvl="0" indent="-388620" algn="l" rtl="0">
              <a:spcBef>
                <a:spcPts val="560"/>
              </a:spcBef>
              <a:spcAft>
                <a:spcPts val="0"/>
              </a:spcAft>
              <a:buClr>
                <a:schemeClr val="folHlink"/>
              </a:buClr>
              <a:buSzPts val="2520"/>
              <a:buFont typeface="Noto Sans Symbols"/>
              <a:buChar char="■"/>
              <a:defRPr sz="2800" b="0" i="0" u="none" strike="noStrike" cap="none">
                <a:solidFill>
                  <a:schemeClr val="dk1"/>
                </a:solidFill>
                <a:latin typeface="Arial"/>
                <a:ea typeface="Arial"/>
                <a:cs typeface="Arial"/>
                <a:sym typeface="Arial"/>
              </a:defRPr>
            </a:lvl1pPr>
            <a:lvl2pPr marL="914400" marR="0" lvl="1" indent="-352425" algn="l" rtl="0">
              <a:spcBef>
                <a:spcPts val="520"/>
              </a:spcBef>
              <a:spcAft>
                <a:spcPts val="0"/>
              </a:spcAft>
              <a:buClr>
                <a:schemeClr val="accent1"/>
              </a:buClr>
              <a:buSzPts val="1950"/>
              <a:buFont typeface="Noto Sans Symbols"/>
              <a:buChar char="■"/>
              <a:defRPr sz="2600" b="0" i="0" u="none" strike="noStrike" cap="none">
                <a:solidFill>
                  <a:schemeClr val="dk1"/>
                </a:solidFill>
                <a:latin typeface="Arial"/>
                <a:ea typeface="Arial"/>
                <a:cs typeface="Arial"/>
                <a:sym typeface="Arial"/>
              </a:defRPr>
            </a:lvl2pPr>
            <a:lvl3pPr marL="1371600" marR="0" lvl="2" indent="-308927" algn="l" rtl="0">
              <a:spcBef>
                <a:spcPts val="460"/>
              </a:spcBef>
              <a:spcAft>
                <a:spcPts val="0"/>
              </a:spcAft>
              <a:buClr>
                <a:schemeClr val="folHlink"/>
              </a:buClr>
              <a:buSzPts val="1265"/>
              <a:buFont typeface="Noto Sans Symbols"/>
              <a:buChar char="■"/>
              <a:defRPr sz="23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accent1"/>
              </a:buClr>
              <a:buSzPts val="2000"/>
              <a:buFont typeface="Noto Sans Symbols"/>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accent1"/>
              </a:buClr>
              <a:buSzPts val="2000"/>
              <a:buFont typeface="Noto Sans Symbols"/>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accent1"/>
              </a:buClr>
              <a:buSzPts val="2000"/>
              <a:buFont typeface="Noto Sans Symbols"/>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accent1"/>
              </a:buClr>
              <a:buSzPts val="2000"/>
              <a:buFont typeface="Noto Sans Symbols"/>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accent1"/>
              </a:buClr>
              <a:buSzPts val="2000"/>
              <a:buFont typeface="Noto Sans Symbols"/>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accent1"/>
              </a:buClr>
              <a:buSzPts val="2000"/>
              <a:buFont typeface="Noto Sans Symbols"/>
              <a:buChar char="▪"/>
              <a:defRPr sz="2000" b="0" i="0" u="none" strike="noStrike" cap="none">
                <a:solidFill>
                  <a:schemeClr val="dk1"/>
                </a:solidFill>
                <a:latin typeface="Arial"/>
                <a:ea typeface="Arial"/>
                <a:cs typeface="Arial"/>
                <a:sym typeface="Arial"/>
              </a:defRPr>
            </a:lvl9pPr>
          </a:lstStyle>
          <a:p>
            <a:endParaRPr/>
          </a:p>
        </p:txBody>
      </p:sp>
      <p:sp>
        <p:nvSpPr>
          <p:cNvPr id="45" name="Google Shape;45;p4"/>
          <p:cNvSpPr txBox="1">
            <a:spLocks noGrp="1"/>
          </p:cNvSpPr>
          <p:nvPr>
            <p:ph type="dt" idx="10"/>
          </p:nvPr>
        </p:nvSpPr>
        <p:spPr>
          <a:xfrm>
            <a:off x="914400" y="6251575"/>
            <a:ext cx="1981200" cy="457200"/>
          </a:xfrm>
          <a:prstGeom prst="rect">
            <a:avLst/>
          </a:prstGeom>
          <a:noFill/>
          <a:ln>
            <a:noFill/>
          </a:ln>
        </p:spPr>
        <p:txBody>
          <a:bodyPr spcFirstLastPara="1" wrap="square" lIns="91425" tIns="91425" rIns="91425" bIns="91425" anchor="t" anchorCtr="0"/>
          <a:lstStyle>
            <a:lvl1pPr marL="0" marR="0" lvl="0" indent="0" algn="l" rtl="0">
              <a:lnSpc>
                <a:spcPct val="100000"/>
              </a:lnSpc>
              <a:spcBef>
                <a:spcPts val="0"/>
              </a:spcBef>
              <a:spcAft>
                <a:spcPts val="0"/>
              </a:spcAft>
              <a:buSzPts val="1400"/>
              <a:buNone/>
              <a:defRPr sz="1800" b="0" i="0" u="none">
                <a:solidFill>
                  <a:schemeClr val="dk1"/>
                </a:solidFill>
                <a:latin typeface="Arial"/>
                <a:ea typeface="Arial"/>
                <a:cs typeface="Arial"/>
                <a:sym typeface="Arial"/>
              </a:defRPr>
            </a:lvl1pPr>
            <a:lvl2pPr marL="457200" marR="0" lvl="1"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L="3200400" marR="0" lvl="6"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L="4572000" marR="0" lvl="7"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L="6400800" marR="0" lvl="8"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46" name="Google Shape;46;p4"/>
          <p:cNvSpPr txBox="1">
            <a:spLocks noGrp="1"/>
          </p:cNvSpPr>
          <p:nvPr>
            <p:ph type="ftr" idx="11"/>
          </p:nvPr>
        </p:nvSpPr>
        <p:spPr>
          <a:xfrm>
            <a:off x="3352800" y="6248400"/>
            <a:ext cx="2971800" cy="457200"/>
          </a:xfrm>
          <a:prstGeom prst="rect">
            <a:avLst/>
          </a:prstGeom>
          <a:noFill/>
          <a:ln>
            <a:noFill/>
          </a:ln>
        </p:spPr>
        <p:txBody>
          <a:bodyPr spcFirstLastPara="1" wrap="square" lIns="91425" tIns="91425" rIns="91425" bIns="91425" anchor="t" anchorCtr="0"/>
          <a:lstStyle>
            <a:lvl1pPr marL="0" marR="0" lvl="0" indent="0" algn="l" rtl="0">
              <a:lnSpc>
                <a:spcPct val="100000"/>
              </a:lnSpc>
              <a:spcBef>
                <a:spcPts val="0"/>
              </a:spcBef>
              <a:spcAft>
                <a:spcPts val="0"/>
              </a:spcAft>
              <a:buSzPts val="1400"/>
              <a:buNone/>
              <a:defRPr sz="1800" b="0" i="0" u="none">
                <a:solidFill>
                  <a:schemeClr val="dk1"/>
                </a:solidFill>
                <a:latin typeface="Arial"/>
                <a:ea typeface="Arial"/>
                <a:cs typeface="Arial"/>
                <a:sym typeface="Arial"/>
              </a:defRPr>
            </a:lvl1pPr>
            <a:lvl2pPr marL="457200" marR="0" lvl="1"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L="3200400" marR="0" lvl="6"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L="4572000" marR="0" lvl="7"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L="6400800" marR="0" lvl="8"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47" name="Google Shape;47;p4"/>
          <p:cNvSpPr txBox="1">
            <a:spLocks noGrp="1"/>
          </p:cNvSpPr>
          <p:nvPr>
            <p:ph type="sldNum" idx="12"/>
          </p:nvPr>
        </p:nvSpPr>
        <p:spPr>
          <a:xfrm>
            <a:off x="6781800" y="6248400"/>
            <a:ext cx="1905000" cy="457200"/>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chemeClr val="dk1"/>
              </a:buClr>
              <a:buFont typeface="Arial"/>
              <a:buNone/>
              <a:defRPr sz="1000" b="0" i="0" u="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chemeClr val="dk1"/>
              </a:buClr>
              <a:buFont typeface="Arial"/>
              <a:buNone/>
              <a:defRPr sz="1000" b="0" i="0" u="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chemeClr val="dk1"/>
              </a:buClr>
              <a:buFont typeface="Arial"/>
              <a:buNone/>
              <a:defRPr sz="1000" b="0" i="0" u="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chemeClr val="dk1"/>
              </a:buClr>
              <a:buFont typeface="Arial"/>
              <a:buNone/>
              <a:defRPr sz="1000" b="0" i="0" u="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chemeClr val="dk1"/>
              </a:buClr>
              <a:buFont typeface="Arial"/>
              <a:buNone/>
              <a:defRPr sz="1000" b="0" i="0" u="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chemeClr val="dk1"/>
              </a:buClr>
              <a:buFont typeface="Arial"/>
              <a:buNone/>
              <a:defRPr sz="1000" b="0" i="0" u="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chemeClr val="dk1"/>
              </a:buClr>
              <a:buFont typeface="Arial"/>
              <a:buNone/>
              <a:defRPr sz="1000" b="0" i="0" u="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chemeClr val="dk1"/>
              </a:buClr>
              <a:buFont typeface="Arial"/>
              <a:buNone/>
              <a:defRPr sz="1000" b="0" i="0" u="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chemeClr val="dk1"/>
              </a:buClr>
              <a:buFont typeface="Arial"/>
              <a:buNone/>
              <a:defRPr sz="1000" b="0" i="0" u="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48"/>
        <p:cNvGrpSpPr/>
        <p:nvPr/>
      </p:nvGrpSpPr>
      <p:grpSpPr>
        <a:xfrm>
          <a:off x="0" y="0"/>
          <a:ext cx="0" cy="0"/>
          <a:chOff x="0" y="0"/>
          <a:chExt cx="0" cy="0"/>
        </a:xfrm>
      </p:grpSpPr>
      <p:sp>
        <p:nvSpPr>
          <p:cNvPr id="49" name="Google Shape;49;p5"/>
          <p:cNvSpPr txBox="1">
            <a:spLocks noGrp="1"/>
          </p:cNvSpPr>
          <p:nvPr>
            <p:ph type="title"/>
          </p:nvPr>
        </p:nvSpPr>
        <p:spPr>
          <a:xfrm>
            <a:off x="914400" y="277812"/>
            <a:ext cx="7772400" cy="1143000"/>
          </a:xfrm>
          <a:prstGeom prst="rect">
            <a:avLst/>
          </a:prstGeom>
          <a:noFill/>
          <a:ln>
            <a:noFill/>
          </a:ln>
        </p:spPr>
        <p:txBody>
          <a:bodyPr spcFirstLastPara="1" wrap="square" lIns="91425" tIns="91425" rIns="91425" bIns="91425" anchor="ctr" anchorCtr="0"/>
          <a:lstStyle>
            <a:lvl1pPr marL="0" marR="0" lvl="0" indent="0" algn="l" rtl="0">
              <a:spcBef>
                <a:spcPts val="0"/>
              </a:spcBef>
              <a:spcAft>
                <a:spcPts val="0"/>
              </a:spcAft>
              <a:buSzPts val="1400"/>
              <a:buNone/>
              <a:defRPr sz="4200" b="0" i="0" u="none" strike="noStrike" cap="none">
                <a:solidFill>
                  <a:schemeClr val="dk2"/>
                </a:solidFill>
                <a:latin typeface="Times New Roman"/>
                <a:ea typeface="Times New Roman"/>
                <a:cs typeface="Times New Roman"/>
                <a:sym typeface="Times New Roman"/>
              </a:defRPr>
            </a:lvl1pPr>
            <a:lvl2pPr marL="0" marR="0" lvl="1" indent="0" algn="l" rtl="0">
              <a:spcBef>
                <a:spcPts val="0"/>
              </a:spcBef>
              <a:spcAft>
                <a:spcPts val="0"/>
              </a:spcAft>
              <a:buSzPts val="1400"/>
              <a:buNone/>
              <a:defRPr sz="4200" b="0" i="0" u="none" strike="noStrike" cap="none">
                <a:solidFill>
                  <a:schemeClr val="dk2"/>
                </a:solidFill>
                <a:latin typeface="Times New Roman"/>
                <a:ea typeface="Times New Roman"/>
                <a:cs typeface="Times New Roman"/>
                <a:sym typeface="Times New Roman"/>
              </a:defRPr>
            </a:lvl2pPr>
            <a:lvl3pPr marL="0" marR="0" lvl="2" indent="0" algn="l" rtl="0">
              <a:spcBef>
                <a:spcPts val="0"/>
              </a:spcBef>
              <a:spcAft>
                <a:spcPts val="0"/>
              </a:spcAft>
              <a:buSzPts val="1400"/>
              <a:buNone/>
              <a:defRPr sz="4200" b="0" i="0" u="none" strike="noStrike" cap="none">
                <a:solidFill>
                  <a:schemeClr val="dk2"/>
                </a:solidFill>
                <a:latin typeface="Times New Roman"/>
                <a:ea typeface="Times New Roman"/>
                <a:cs typeface="Times New Roman"/>
                <a:sym typeface="Times New Roman"/>
              </a:defRPr>
            </a:lvl3pPr>
            <a:lvl4pPr marL="0" marR="0" lvl="3" indent="0" algn="l" rtl="0">
              <a:spcBef>
                <a:spcPts val="0"/>
              </a:spcBef>
              <a:spcAft>
                <a:spcPts val="0"/>
              </a:spcAft>
              <a:buSzPts val="1400"/>
              <a:buNone/>
              <a:defRPr sz="4200" b="0" i="0" u="none" strike="noStrike" cap="none">
                <a:solidFill>
                  <a:schemeClr val="dk2"/>
                </a:solidFill>
                <a:latin typeface="Times New Roman"/>
                <a:ea typeface="Times New Roman"/>
                <a:cs typeface="Times New Roman"/>
                <a:sym typeface="Times New Roman"/>
              </a:defRPr>
            </a:lvl4pPr>
            <a:lvl5pPr marL="0" marR="0" lvl="4" indent="0" algn="l" rtl="0">
              <a:spcBef>
                <a:spcPts val="0"/>
              </a:spcBef>
              <a:spcAft>
                <a:spcPts val="0"/>
              </a:spcAft>
              <a:buSzPts val="1400"/>
              <a:buNone/>
              <a:defRPr sz="4200" b="0" i="0" u="none" strike="noStrike" cap="none">
                <a:solidFill>
                  <a:schemeClr val="dk2"/>
                </a:solidFill>
                <a:latin typeface="Times New Roman"/>
                <a:ea typeface="Times New Roman"/>
                <a:cs typeface="Times New Roman"/>
                <a:sym typeface="Times New Roman"/>
              </a:defRPr>
            </a:lvl5pPr>
            <a:lvl6pPr marL="457200" marR="0" lvl="5" indent="0" algn="l" rtl="0">
              <a:spcBef>
                <a:spcPts val="0"/>
              </a:spcBef>
              <a:spcAft>
                <a:spcPts val="0"/>
              </a:spcAft>
              <a:buSzPts val="1400"/>
              <a:buNone/>
              <a:defRPr sz="4200" b="0" i="0" u="none" strike="noStrike" cap="none">
                <a:solidFill>
                  <a:schemeClr val="dk2"/>
                </a:solidFill>
                <a:latin typeface="Times New Roman"/>
                <a:ea typeface="Times New Roman"/>
                <a:cs typeface="Times New Roman"/>
                <a:sym typeface="Times New Roman"/>
              </a:defRPr>
            </a:lvl6pPr>
            <a:lvl7pPr marL="914400" marR="0" lvl="6" indent="0" algn="l" rtl="0">
              <a:spcBef>
                <a:spcPts val="0"/>
              </a:spcBef>
              <a:spcAft>
                <a:spcPts val="0"/>
              </a:spcAft>
              <a:buSzPts val="1400"/>
              <a:buNone/>
              <a:defRPr sz="4200" b="0" i="0" u="none" strike="noStrike" cap="none">
                <a:solidFill>
                  <a:schemeClr val="dk2"/>
                </a:solidFill>
                <a:latin typeface="Times New Roman"/>
                <a:ea typeface="Times New Roman"/>
                <a:cs typeface="Times New Roman"/>
                <a:sym typeface="Times New Roman"/>
              </a:defRPr>
            </a:lvl7pPr>
            <a:lvl8pPr marL="1371600" marR="0" lvl="7" indent="0" algn="l" rtl="0">
              <a:spcBef>
                <a:spcPts val="0"/>
              </a:spcBef>
              <a:spcAft>
                <a:spcPts val="0"/>
              </a:spcAft>
              <a:buSzPts val="1400"/>
              <a:buNone/>
              <a:defRPr sz="4200" b="0" i="0" u="none" strike="noStrike" cap="none">
                <a:solidFill>
                  <a:schemeClr val="dk2"/>
                </a:solidFill>
                <a:latin typeface="Times New Roman"/>
                <a:ea typeface="Times New Roman"/>
                <a:cs typeface="Times New Roman"/>
                <a:sym typeface="Times New Roman"/>
              </a:defRPr>
            </a:lvl8pPr>
            <a:lvl9pPr marL="1828800" marR="0" lvl="8" indent="0" algn="l" rtl="0">
              <a:spcBef>
                <a:spcPts val="0"/>
              </a:spcBef>
              <a:spcAft>
                <a:spcPts val="0"/>
              </a:spcAft>
              <a:buSzPts val="1400"/>
              <a:buNone/>
              <a:defRPr sz="4200" b="0" i="0" u="none" strike="noStrike" cap="none">
                <a:solidFill>
                  <a:schemeClr val="dk2"/>
                </a:solidFill>
                <a:latin typeface="Times New Roman"/>
                <a:ea typeface="Times New Roman"/>
                <a:cs typeface="Times New Roman"/>
                <a:sym typeface="Times New Roman"/>
              </a:defRPr>
            </a:lvl9pPr>
          </a:lstStyle>
          <a:p>
            <a:endParaRPr/>
          </a:p>
        </p:txBody>
      </p:sp>
      <p:sp>
        <p:nvSpPr>
          <p:cNvPr id="50" name="Google Shape;50;p5"/>
          <p:cNvSpPr txBox="1">
            <a:spLocks noGrp="1"/>
          </p:cNvSpPr>
          <p:nvPr>
            <p:ph type="body" idx="1"/>
          </p:nvPr>
        </p:nvSpPr>
        <p:spPr>
          <a:xfrm>
            <a:off x="914400" y="1600200"/>
            <a:ext cx="3810000" cy="4530725"/>
          </a:xfrm>
          <a:prstGeom prst="rect">
            <a:avLst/>
          </a:prstGeom>
          <a:noFill/>
          <a:ln>
            <a:noFill/>
          </a:ln>
        </p:spPr>
        <p:txBody>
          <a:bodyPr spcFirstLastPara="1" wrap="square" lIns="91425" tIns="91425" rIns="91425" bIns="91425" anchor="t" anchorCtr="0"/>
          <a:lstStyle>
            <a:lvl1pPr marL="457200" marR="0" lvl="0" indent="-388620" algn="l" rtl="0">
              <a:spcBef>
                <a:spcPts val="560"/>
              </a:spcBef>
              <a:spcAft>
                <a:spcPts val="0"/>
              </a:spcAft>
              <a:buClr>
                <a:schemeClr val="folHlink"/>
              </a:buClr>
              <a:buSzPts val="2520"/>
              <a:buFont typeface="Noto Sans Symbols"/>
              <a:buChar char="■"/>
              <a:defRPr sz="2800" b="0" i="0" u="none" strike="noStrike" cap="none">
                <a:solidFill>
                  <a:schemeClr val="dk1"/>
                </a:solidFill>
                <a:latin typeface="Arial"/>
                <a:ea typeface="Arial"/>
                <a:cs typeface="Arial"/>
                <a:sym typeface="Arial"/>
              </a:defRPr>
            </a:lvl1pPr>
            <a:lvl2pPr marL="914400" marR="0" lvl="1" indent="-342900" algn="l" rtl="0">
              <a:spcBef>
                <a:spcPts val="480"/>
              </a:spcBef>
              <a:spcAft>
                <a:spcPts val="0"/>
              </a:spcAft>
              <a:buClr>
                <a:schemeClr val="accent1"/>
              </a:buClr>
              <a:buSzPts val="1800"/>
              <a:buFont typeface="Noto Sans Symbols"/>
              <a:buChar char="■"/>
              <a:defRPr sz="2400" b="0" i="0" u="none" strike="noStrike" cap="none">
                <a:solidFill>
                  <a:schemeClr val="dk1"/>
                </a:solidFill>
                <a:latin typeface="Arial"/>
                <a:ea typeface="Arial"/>
                <a:cs typeface="Arial"/>
                <a:sym typeface="Arial"/>
              </a:defRPr>
            </a:lvl2pPr>
            <a:lvl3pPr marL="1371600" marR="0" lvl="2" indent="-298450" algn="l" rtl="0">
              <a:spcBef>
                <a:spcPts val="400"/>
              </a:spcBef>
              <a:spcAft>
                <a:spcPts val="0"/>
              </a:spcAft>
              <a:buClr>
                <a:schemeClr val="folHlink"/>
              </a:buClr>
              <a:buSzPts val="1100"/>
              <a:buFont typeface="Noto Sans Symbols"/>
              <a:buChar char="■"/>
              <a:defRPr sz="2000" b="0" i="0" u="none" strike="noStrike" cap="none">
                <a:solidFill>
                  <a:schemeClr val="dk1"/>
                </a:solidFill>
                <a:latin typeface="Arial"/>
                <a:ea typeface="Arial"/>
                <a:cs typeface="Arial"/>
                <a:sym typeface="Arial"/>
              </a:defRPr>
            </a:lvl3pPr>
            <a:lvl4pPr marL="1828800" marR="0" lvl="3" indent="-342900" algn="l" rtl="0">
              <a:spcBef>
                <a:spcPts val="360"/>
              </a:spcBef>
              <a:spcAft>
                <a:spcPts val="0"/>
              </a:spcAft>
              <a:buClr>
                <a:schemeClr val="accent1"/>
              </a:buClr>
              <a:buSzPts val="1800"/>
              <a:buFont typeface="Noto Sans Symbols"/>
              <a:buChar char="▪"/>
              <a:defRPr sz="1800" b="0" i="0" u="none" strike="noStrike" cap="none">
                <a:solidFill>
                  <a:schemeClr val="dk1"/>
                </a:solidFill>
                <a:latin typeface="Arial"/>
                <a:ea typeface="Arial"/>
                <a:cs typeface="Arial"/>
                <a:sym typeface="Arial"/>
              </a:defRPr>
            </a:lvl4pPr>
            <a:lvl5pPr marL="2286000" marR="0" lvl="4" indent="-342900" algn="l" rtl="0">
              <a:spcBef>
                <a:spcPts val="360"/>
              </a:spcBef>
              <a:spcAft>
                <a:spcPts val="0"/>
              </a:spcAft>
              <a:buClr>
                <a:schemeClr val="accent1"/>
              </a:buClr>
              <a:buSzPts val="1800"/>
              <a:buFont typeface="Noto Sans Symbols"/>
              <a:buChar char="▪"/>
              <a:defRPr sz="1800" b="0" i="0" u="none" strike="noStrike" cap="none">
                <a:solidFill>
                  <a:schemeClr val="dk1"/>
                </a:solidFill>
                <a:latin typeface="Arial"/>
                <a:ea typeface="Arial"/>
                <a:cs typeface="Arial"/>
                <a:sym typeface="Arial"/>
              </a:defRPr>
            </a:lvl5pPr>
            <a:lvl6pPr marL="2743200" marR="0" lvl="5" indent="-342900" algn="l" rtl="0">
              <a:spcBef>
                <a:spcPts val="360"/>
              </a:spcBef>
              <a:spcAft>
                <a:spcPts val="0"/>
              </a:spcAft>
              <a:buClr>
                <a:schemeClr val="accent1"/>
              </a:buClr>
              <a:buSzPts val="1800"/>
              <a:buFont typeface="Noto Sans Symbols"/>
              <a:buChar char="▪"/>
              <a:defRPr sz="1800" b="0" i="0" u="none" strike="noStrike" cap="none">
                <a:solidFill>
                  <a:schemeClr val="dk1"/>
                </a:solidFill>
                <a:latin typeface="Arial"/>
                <a:ea typeface="Arial"/>
                <a:cs typeface="Arial"/>
                <a:sym typeface="Arial"/>
              </a:defRPr>
            </a:lvl6pPr>
            <a:lvl7pPr marL="3200400" marR="0" lvl="6" indent="-342900" algn="l" rtl="0">
              <a:spcBef>
                <a:spcPts val="360"/>
              </a:spcBef>
              <a:spcAft>
                <a:spcPts val="0"/>
              </a:spcAft>
              <a:buClr>
                <a:schemeClr val="accent1"/>
              </a:buClr>
              <a:buSzPts val="1800"/>
              <a:buFont typeface="Noto Sans Symbols"/>
              <a:buChar char="▪"/>
              <a:defRPr sz="1800" b="0" i="0" u="none" strike="noStrike" cap="none">
                <a:solidFill>
                  <a:schemeClr val="dk1"/>
                </a:solidFill>
                <a:latin typeface="Arial"/>
                <a:ea typeface="Arial"/>
                <a:cs typeface="Arial"/>
                <a:sym typeface="Arial"/>
              </a:defRPr>
            </a:lvl7pPr>
            <a:lvl8pPr marL="3657600" marR="0" lvl="7" indent="-342900" algn="l" rtl="0">
              <a:spcBef>
                <a:spcPts val="360"/>
              </a:spcBef>
              <a:spcAft>
                <a:spcPts val="0"/>
              </a:spcAft>
              <a:buClr>
                <a:schemeClr val="accent1"/>
              </a:buClr>
              <a:buSzPts val="1800"/>
              <a:buFont typeface="Noto Sans Symbols"/>
              <a:buChar char="▪"/>
              <a:defRPr sz="1800" b="0" i="0" u="none" strike="noStrike" cap="none">
                <a:solidFill>
                  <a:schemeClr val="dk1"/>
                </a:solidFill>
                <a:latin typeface="Arial"/>
                <a:ea typeface="Arial"/>
                <a:cs typeface="Arial"/>
                <a:sym typeface="Arial"/>
              </a:defRPr>
            </a:lvl8pPr>
            <a:lvl9pPr marL="4114800" marR="0" lvl="8" indent="-342900" algn="l" rtl="0">
              <a:spcBef>
                <a:spcPts val="360"/>
              </a:spcBef>
              <a:spcAft>
                <a:spcPts val="0"/>
              </a:spcAft>
              <a:buClr>
                <a:schemeClr val="accent1"/>
              </a:buClr>
              <a:buSzPts val="1800"/>
              <a:buFont typeface="Noto Sans Symbols"/>
              <a:buChar char="▪"/>
              <a:defRPr sz="1800" b="0" i="0" u="none" strike="noStrike" cap="none">
                <a:solidFill>
                  <a:schemeClr val="dk1"/>
                </a:solidFill>
                <a:latin typeface="Arial"/>
                <a:ea typeface="Arial"/>
                <a:cs typeface="Arial"/>
                <a:sym typeface="Arial"/>
              </a:defRPr>
            </a:lvl9pPr>
          </a:lstStyle>
          <a:p>
            <a:endParaRPr/>
          </a:p>
        </p:txBody>
      </p:sp>
      <p:sp>
        <p:nvSpPr>
          <p:cNvPr id="51" name="Google Shape;51;p5"/>
          <p:cNvSpPr txBox="1">
            <a:spLocks noGrp="1"/>
          </p:cNvSpPr>
          <p:nvPr>
            <p:ph type="body" idx="2"/>
          </p:nvPr>
        </p:nvSpPr>
        <p:spPr>
          <a:xfrm>
            <a:off x="4876800" y="1600200"/>
            <a:ext cx="3810000" cy="4530725"/>
          </a:xfrm>
          <a:prstGeom prst="rect">
            <a:avLst/>
          </a:prstGeom>
          <a:noFill/>
          <a:ln>
            <a:noFill/>
          </a:ln>
        </p:spPr>
        <p:txBody>
          <a:bodyPr spcFirstLastPara="1" wrap="square" lIns="91425" tIns="91425" rIns="91425" bIns="91425" anchor="t" anchorCtr="0"/>
          <a:lstStyle>
            <a:lvl1pPr marL="457200" marR="0" lvl="0" indent="-388620" algn="l" rtl="0">
              <a:spcBef>
                <a:spcPts val="560"/>
              </a:spcBef>
              <a:spcAft>
                <a:spcPts val="0"/>
              </a:spcAft>
              <a:buClr>
                <a:schemeClr val="folHlink"/>
              </a:buClr>
              <a:buSzPts val="2520"/>
              <a:buFont typeface="Noto Sans Symbols"/>
              <a:buChar char="■"/>
              <a:defRPr sz="2800" b="0" i="0" u="none" strike="noStrike" cap="none">
                <a:solidFill>
                  <a:schemeClr val="dk1"/>
                </a:solidFill>
                <a:latin typeface="Arial"/>
                <a:ea typeface="Arial"/>
                <a:cs typeface="Arial"/>
                <a:sym typeface="Arial"/>
              </a:defRPr>
            </a:lvl1pPr>
            <a:lvl2pPr marL="914400" marR="0" lvl="1" indent="-342900" algn="l" rtl="0">
              <a:spcBef>
                <a:spcPts val="480"/>
              </a:spcBef>
              <a:spcAft>
                <a:spcPts val="0"/>
              </a:spcAft>
              <a:buClr>
                <a:schemeClr val="accent1"/>
              </a:buClr>
              <a:buSzPts val="1800"/>
              <a:buFont typeface="Noto Sans Symbols"/>
              <a:buChar char="■"/>
              <a:defRPr sz="2400" b="0" i="0" u="none" strike="noStrike" cap="none">
                <a:solidFill>
                  <a:schemeClr val="dk1"/>
                </a:solidFill>
                <a:latin typeface="Arial"/>
                <a:ea typeface="Arial"/>
                <a:cs typeface="Arial"/>
                <a:sym typeface="Arial"/>
              </a:defRPr>
            </a:lvl2pPr>
            <a:lvl3pPr marL="1371600" marR="0" lvl="2" indent="-298450" algn="l" rtl="0">
              <a:spcBef>
                <a:spcPts val="400"/>
              </a:spcBef>
              <a:spcAft>
                <a:spcPts val="0"/>
              </a:spcAft>
              <a:buClr>
                <a:schemeClr val="folHlink"/>
              </a:buClr>
              <a:buSzPts val="1100"/>
              <a:buFont typeface="Noto Sans Symbols"/>
              <a:buChar char="■"/>
              <a:defRPr sz="2000" b="0" i="0" u="none" strike="noStrike" cap="none">
                <a:solidFill>
                  <a:schemeClr val="dk1"/>
                </a:solidFill>
                <a:latin typeface="Arial"/>
                <a:ea typeface="Arial"/>
                <a:cs typeface="Arial"/>
                <a:sym typeface="Arial"/>
              </a:defRPr>
            </a:lvl3pPr>
            <a:lvl4pPr marL="1828800" marR="0" lvl="3" indent="-342900" algn="l" rtl="0">
              <a:spcBef>
                <a:spcPts val="360"/>
              </a:spcBef>
              <a:spcAft>
                <a:spcPts val="0"/>
              </a:spcAft>
              <a:buClr>
                <a:schemeClr val="accent1"/>
              </a:buClr>
              <a:buSzPts val="1800"/>
              <a:buFont typeface="Noto Sans Symbols"/>
              <a:buChar char="▪"/>
              <a:defRPr sz="1800" b="0" i="0" u="none" strike="noStrike" cap="none">
                <a:solidFill>
                  <a:schemeClr val="dk1"/>
                </a:solidFill>
                <a:latin typeface="Arial"/>
                <a:ea typeface="Arial"/>
                <a:cs typeface="Arial"/>
                <a:sym typeface="Arial"/>
              </a:defRPr>
            </a:lvl4pPr>
            <a:lvl5pPr marL="2286000" marR="0" lvl="4" indent="-342900" algn="l" rtl="0">
              <a:spcBef>
                <a:spcPts val="360"/>
              </a:spcBef>
              <a:spcAft>
                <a:spcPts val="0"/>
              </a:spcAft>
              <a:buClr>
                <a:schemeClr val="accent1"/>
              </a:buClr>
              <a:buSzPts val="1800"/>
              <a:buFont typeface="Noto Sans Symbols"/>
              <a:buChar char="▪"/>
              <a:defRPr sz="1800" b="0" i="0" u="none" strike="noStrike" cap="none">
                <a:solidFill>
                  <a:schemeClr val="dk1"/>
                </a:solidFill>
                <a:latin typeface="Arial"/>
                <a:ea typeface="Arial"/>
                <a:cs typeface="Arial"/>
                <a:sym typeface="Arial"/>
              </a:defRPr>
            </a:lvl5pPr>
            <a:lvl6pPr marL="2743200" marR="0" lvl="5" indent="-342900" algn="l" rtl="0">
              <a:spcBef>
                <a:spcPts val="360"/>
              </a:spcBef>
              <a:spcAft>
                <a:spcPts val="0"/>
              </a:spcAft>
              <a:buClr>
                <a:schemeClr val="accent1"/>
              </a:buClr>
              <a:buSzPts val="1800"/>
              <a:buFont typeface="Noto Sans Symbols"/>
              <a:buChar char="▪"/>
              <a:defRPr sz="1800" b="0" i="0" u="none" strike="noStrike" cap="none">
                <a:solidFill>
                  <a:schemeClr val="dk1"/>
                </a:solidFill>
                <a:latin typeface="Arial"/>
                <a:ea typeface="Arial"/>
                <a:cs typeface="Arial"/>
                <a:sym typeface="Arial"/>
              </a:defRPr>
            </a:lvl6pPr>
            <a:lvl7pPr marL="3200400" marR="0" lvl="6" indent="-342900" algn="l" rtl="0">
              <a:spcBef>
                <a:spcPts val="360"/>
              </a:spcBef>
              <a:spcAft>
                <a:spcPts val="0"/>
              </a:spcAft>
              <a:buClr>
                <a:schemeClr val="accent1"/>
              </a:buClr>
              <a:buSzPts val="1800"/>
              <a:buFont typeface="Noto Sans Symbols"/>
              <a:buChar char="▪"/>
              <a:defRPr sz="1800" b="0" i="0" u="none" strike="noStrike" cap="none">
                <a:solidFill>
                  <a:schemeClr val="dk1"/>
                </a:solidFill>
                <a:latin typeface="Arial"/>
                <a:ea typeface="Arial"/>
                <a:cs typeface="Arial"/>
                <a:sym typeface="Arial"/>
              </a:defRPr>
            </a:lvl7pPr>
            <a:lvl8pPr marL="3657600" marR="0" lvl="7" indent="-342900" algn="l" rtl="0">
              <a:spcBef>
                <a:spcPts val="360"/>
              </a:spcBef>
              <a:spcAft>
                <a:spcPts val="0"/>
              </a:spcAft>
              <a:buClr>
                <a:schemeClr val="accent1"/>
              </a:buClr>
              <a:buSzPts val="1800"/>
              <a:buFont typeface="Noto Sans Symbols"/>
              <a:buChar char="▪"/>
              <a:defRPr sz="1800" b="0" i="0" u="none" strike="noStrike" cap="none">
                <a:solidFill>
                  <a:schemeClr val="dk1"/>
                </a:solidFill>
                <a:latin typeface="Arial"/>
                <a:ea typeface="Arial"/>
                <a:cs typeface="Arial"/>
                <a:sym typeface="Arial"/>
              </a:defRPr>
            </a:lvl8pPr>
            <a:lvl9pPr marL="4114800" marR="0" lvl="8" indent="-342900" algn="l" rtl="0">
              <a:spcBef>
                <a:spcPts val="360"/>
              </a:spcBef>
              <a:spcAft>
                <a:spcPts val="0"/>
              </a:spcAft>
              <a:buClr>
                <a:schemeClr val="accent1"/>
              </a:buClr>
              <a:buSzPts val="1800"/>
              <a:buFont typeface="Noto Sans Symbols"/>
              <a:buChar char="▪"/>
              <a:defRPr sz="1800" b="0" i="0" u="none" strike="noStrike" cap="none">
                <a:solidFill>
                  <a:schemeClr val="dk1"/>
                </a:solidFill>
                <a:latin typeface="Arial"/>
                <a:ea typeface="Arial"/>
                <a:cs typeface="Arial"/>
                <a:sym typeface="Arial"/>
              </a:defRPr>
            </a:lvl9pPr>
          </a:lstStyle>
          <a:p>
            <a:endParaRPr/>
          </a:p>
        </p:txBody>
      </p:sp>
      <p:sp>
        <p:nvSpPr>
          <p:cNvPr id="52" name="Google Shape;52;p5"/>
          <p:cNvSpPr txBox="1">
            <a:spLocks noGrp="1"/>
          </p:cNvSpPr>
          <p:nvPr>
            <p:ph type="dt" idx="10"/>
          </p:nvPr>
        </p:nvSpPr>
        <p:spPr>
          <a:xfrm>
            <a:off x="914400" y="6251575"/>
            <a:ext cx="1981200" cy="457200"/>
          </a:xfrm>
          <a:prstGeom prst="rect">
            <a:avLst/>
          </a:prstGeom>
          <a:noFill/>
          <a:ln>
            <a:noFill/>
          </a:ln>
        </p:spPr>
        <p:txBody>
          <a:bodyPr spcFirstLastPara="1" wrap="square" lIns="91425" tIns="91425" rIns="91425" bIns="91425" anchor="t" anchorCtr="0"/>
          <a:lstStyle>
            <a:lvl1pPr marL="0" marR="0" lvl="0" indent="0" algn="l" rtl="0">
              <a:lnSpc>
                <a:spcPct val="100000"/>
              </a:lnSpc>
              <a:spcBef>
                <a:spcPts val="0"/>
              </a:spcBef>
              <a:spcAft>
                <a:spcPts val="0"/>
              </a:spcAft>
              <a:buSzPts val="1400"/>
              <a:buNone/>
              <a:defRPr sz="1800" b="0" i="0" u="none">
                <a:solidFill>
                  <a:schemeClr val="dk1"/>
                </a:solidFill>
                <a:latin typeface="Arial"/>
                <a:ea typeface="Arial"/>
                <a:cs typeface="Arial"/>
                <a:sym typeface="Arial"/>
              </a:defRPr>
            </a:lvl1pPr>
            <a:lvl2pPr marL="457200" marR="0" lvl="1"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L="3200400" marR="0" lvl="6"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L="4572000" marR="0" lvl="7"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L="6400800" marR="0" lvl="8"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53" name="Google Shape;53;p5"/>
          <p:cNvSpPr txBox="1">
            <a:spLocks noGrp="1"/>
          </p:cNvSpPr>
          <p:nvPr>
            <p:ph type="ftr" idx="11"/>
          </p:nvPr>
        </p:nvSpPr>
        <p:spPr>
          <a:xfrm>
            <a:off x="3352800" y="6248400"/>
            <a:ext cx="2971800" cy="457200"/>
          </a:xfrm>
          <a:prstGeom prst="rect">
            <a:avLst/>
          </a:prstGeom>
          <a:noFill/>
          <a:ln>
            <a:noFill/>
          </a:ln>
        </p:spPr>
        <p:txBody>
          <a:bodyPr spcFirstLastPara="1" wrap="square" lIns="91425" tIns="91425" rIns="91425" bIns="91425" anchor="t" anchorCtr="0"/>
          <a:lstStyle>
            <a:lvl1pPr marL="0" marR="0" lvl="0" indent="0" algn="l" rtl="0">
              <a:lnSpc>
                <a:spcPct val="100000"/>
              </a:lnSpc>
              <a:spcBef>
                <a:spcPts val="0"/>
              </a:spcBef>
              <a:spcAft>
                <a:spcPts val="0"/>
              </a:spcAft>
              <a:buSzPts val="1400"/>
              <a:buNone/>
              <a:defRPr sz="1800" b="0" i="0" u="none">
                <a:solidFill>
                  <a:schemeClr val="dk1"/>
                </a:solidFill>
                <a:latin typeface="Arial"/>
                <a:ea typeface="Arial"/>
                <a:cs typeface="Arial"/>
                <a:sym typeface="Arial"/>
              </a:defRPr>
            </a:lvl1pPr>
            <a:lvl2pPr marL="457200" marR="0" lvl="1"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L="3200400" marR="0" lvl="6"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L="4572000" marR="0" lvl="7"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L="6400800" marR="0" lvl="8"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54" name="Google Shape;54;p5"/>
          <p:cNvSpPr txBox="1">
            <a:spLocks noGrp="1"/>
          </p:cNvSpPr>
          <p:nvPr>
            <p:ph type="sldNum" idx="12"/>
          </p:nvPr>
        </p:nvSpPr>
        <p:spPr>
          <a:xfrm>
            <a:off x="6781800" y="6248400"/>
            <a:ext cx="1905000" cy="457200"/>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chemeClr val="dk1"/>
              </a:buClr>
              <a:buFont typeface="Arial"/>
              <a:buNone/>
              <a:defRPr sz="1000" b="0" i="0" u="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chemeClr val="dk1"/>
              </a:buClr>
              <a:buFont typeface="Arial"/>
              <a:buNone/>
              <a:defRPr sz="1000" b="0" i="0" u="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chemeClr val="dk1"/>
              </a:buClr>
              <a:buFont typeface="Arial"/>
              <a:buNone/>
              <a:defRPr sz="1000" b="0" i="0" u="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chemeClr val="dk1"/>
              </a:buClr>
              <a:buFont typeface="Arial"/>
              <a:buNone/>
              <a:defRPr sz="1000" b="0" i="0" u="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chemeClr val="dk1"/>
              </a:buClr>
              <a:buFont typeface="Arial"/>
              <a:buNone/>
              <a:defRPr sz="1000" b="0" i="0" u="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chemeClr val="dk1"/>
              </a:buClr>
              <a:buFont typeface="Arial"/>
              <a:buNone/>
              <a:defRPr sz="1000" b="0" i="0" u="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chemeClr val="dk1"/>
              </a:buClr>
              <a:buFont typeface="Arial"/>
              <a:buNone/>
              <a:defRPr sz="1000" b="0" i="0" u="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chemeClr val="dk1"/>
              </a:buClr>
              <a:buFont typeface="Arial"/>
              <a:buNone/>
              <a:defRPr sz="1000" b="0" i="0" u="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chemeClr val="dk1"/>
              </a:buClr>
              <a:buFont typeface="Arial"/>
              <a:buNone/>
              <a:defRPr sz="1000" b="0" i="0" u="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55"/>
        <p:cNvGrpSpPr/>
        <p:nvPr/>
      </p:nvGrpSpPr>
      <p:grpSpPr>
        <a:xfrm>
          <a:off x="0" y="0"/>
          <a:ext cx="0" cy="0"/>
          <a:chOff x="0" y="0"/>
          <a:chExt cx="0" cy="0"/>
        </a:xfrm>
      </p:grpSpPr>
      <p:sp>
        <p:nvSpPr>
          <p:cNvPr id="56" name="Google Shape;56;p6"/>
          <p:cNvSpPr txBox="1">
            <a:spLocks noGrp="1"/>
          </p:cNvSpPr>
          <p:nvPr>
            <p:ph type="title"/>
          </p:nvPr>
        </p:nvSpPr>
        <p:spPr>
          <a:xfrm rot="5400000">
            <a:off x="4788694" y="2232819"/>
            <a:ext cx="5853112" cy="1943100"/>
          </a:xfrm>
          <a:prstGeom prst="rect">
            <a:avLst/>
          </a:prstGeom>
          <a:noFill/>
          <a:ln>
            <a:noFill/>
          </a:ln>
        </p:spPr>
        <p:txBody>
          <a:bodyPr spcFirstLastPara="1" wrap="square" lIns="91425" tIns="91425" rIns="91425" bIns="91425" anchor="ctr" anchorCtr="0"/>
          <a:lstStyle>
            <a:lvl1pPr marL="0" marR="0" lvl="0" indent="0" algn="l" rtl="0">
              <a:spcBef>
                <a:spcPts val="0"/>
              </a:spcBef>
              <a:spcAft>
                <a:spcPts val="0"/>
              </a:spcAft>
              <a:buSzPts val="1400"/>
              <a:buNone/>
              <a:defRPr sz="4200" b="0" i="0" u="none" strike="noStrike" cap="none">
                <a:solidFill>
                  <a:schemeClr val="dk2"/>
                </a:solidFill>
                <a:latin typeface="Times New Roman"/>
                <a:ea typeface="Times New Roman"/>
                <a:cs typeface="Times New Roman"/>
                <a:sym typeface="Times New Roman"/>
              </a:defRPr>
            </a:lvl1pPr>
            <a:lvl2pPr marL="0" marR="0" lvl="1" indent="0" algn="l" rtl="0">
              <a:spcBef>
                <a:spcPts val="0"/>
              </a:spcBef>
              <a:spcAft>
                <a:spcPts val="0"/>
              </a:spcAft>
              <a:buSzPts val="1400"/>
              <a:buNone/>
              <a:defRPr sz="4200" b="0" i="0" u="none" strike="noStrike" cap="none">
                <a:solidFill>
                  <a:schemeClr val="dk2"/>
                </a:solidFill>
                <a:latin typeface="Times New Roman"/>
                <a:ea typeface="Times New Roman"/>
                <a:cs typeface="Times New Roman"/>
                <a:sym typeface="Times New Roman"/>
              </a:defRPr>
            </a:lvl2pPr>
            <a:lvl3pPr marL="0" marR="0" lvl="2" indent="0" algn="l" rtl="0">
              <a:spcBef>
                <a:spcPts val="0"/>
              </a:spcBef>
              <a:spcAft>
                <a:spcPts val="0"/>
              </a:spcAft>
              <a:buSzPts val="1400"/>
              <a:buNone/>
              <a:defRPr sz="4200" b="0" i="0" u="none" strike="noStrike" cap="none">
                <a:solidFill>
                  <a:schemeClr val="dk2"/>
                </a:solidFill>
                <a:latin typeface="Times New Roman"/>
                <a:ea typeface="Times New Roman"/>
                <a:cs typeface="Times New Roman"/>
                <a:sym typeface="Times New Roman"/>
              </a:defRPr>
            </a:lvl3pPr>
            <a:lvl4pPr marL="0" marR="0" lvl="3" indent="0" algn="l" rtl="0">
              <a:spcBef>
                <a:spcPts val="0"/>
              </a:spcBef>
              <a:spcAft>
                <a:spcPts val="0"/>
              </a:spcAft>
              <a:buSzPts val="1400"/>
              <a:buNone/>
              <a:defRPr sz="4200" b="0" i="0" u="none" strike="noStrike" cap="none">
                <a:solidFill>
                  <a:schemeClr val="dk2"/>
                </a:solidFill>
                <a:latin typeface="Times New Roman"/>
                <a:ea typeface="Times New Roman"/>
                <a:cs typeface="Times New Roman"/>
                <a:sym typeface="Times New Roman"/>
              </a:defRPr>
            </a:lvl4pPr>
            <a:lvl5pPr marL="0" marR="0" lvl="4" indent="0" algn="l" rtl="0">
              <a:spcBef>
                <a:spcPts val="0"/>
              </a:spcBef>
              <a:spcAft>
                <a:spcPts val="0"/>
              </a:spcAft>
              <a:buSzPts val="1400"/>
              <a:buNone/>
              <a:defRPr sz="4200" b="0" i="0" u="none" strike="noStrike" cap="none">
                <a:solidFill>
                  <a:schemeClr val="dk2"/>
                </a:solidFill>
                <a:latin typeface="Times New Roman"/>
                <a:ea typeface="Times New Roman"/>
                <a:cs typeface="Times New Roman"/>
                <a:sym typeface="Times New Roman"/>
              </a:defRPr>
            </a:lvl5pPr>
            <a:lvl6pPr marL="457200" marR="0" lvl="5" indent="0" algn="l" rtl="0">
              <a:spcBef>
                <a:spcPts val="0"/>
              </a:spcBef>
              <a:spcAft>
                <a:spcPts val="0"/>
              </a:spcAft>
              <a:buSzPts val="1400"/>
              <a:buNone/>
              <a:defRPr sz="4200" b="0" i="0" u="none" strike="noStrike" cap="none">
                <a:solidFill>
                  <a:schemeClr val="dk2"/>
                </a:solidFill>
                <a:latin typeface="Times New Roman"/>
                <a:ea typeface="Times New Roman"/>
                <a:cs typeface="Times New Roman"/>
                <a:sym typeface="Times New Roman"/>
              </a:defRPr>
            </a:lvl6pPr>
            <a:lvl7pPr marL="914400" marR="0" lvl="6" indent="0" algn="l" rtl="0">
              <a:spcBef>
                <a:spcPts val="0"/>
              </a:spcBef>
              <a:spcAft>
                <a:spcPts val="0"/>
              </a:spcAft>
              <a:buSzPts val="1400"/>
              <a:buNone/>
              <a:defRPr sz="4200" b="0" i="0" u="none" strike="noStrike" cap="none">
                <a:solidFill>
                  <a:schemeClr val="dk2"/>
                </a:solidFill>
                <a:latin typeface="Times New Roman"/>
                <a:ea typeface="Times New Roman"/>
                <a:cs typeface="Times New Roman"/>
                <a:sym typeface="Times New Roman"/>
              </a:defRPr>
            </a:lvl7pPr>
            <a:lvl8pPr marL="1371600" marR="0" lvl="7" indent="0" algn="l" rtl="0">
              <a:spcBef>
                <a:spcPts val="0"/>
              </a:spcBef>
              <a:spcAft>
                <a:spcPts val="0"/>
              </a:spcAft>
              <a:buSzPts val="1400"/>
              <a:buNone/>
              <a:defRPr sz="4200" b="0" i="0" u="none" strike="noStrike" cap="none">
                <a:solidFill>
                  <a:schemeClr val="dk2"/>
                </a:solidFill>
                <a:latin typeface="Times New Roman"/>
                <a:ea typeface="Times New Roman"/>
                <a:cs typeface="Times New Roman"/>
                <a:sym typeface="Times New Roman"/>
              </a:defRPr>
            </a:lvl8pPr>
            <a:lvl9pPr marL="1828800" marR="0" lvl="8" indent="0" algn="l" rtl="0">
              <a:spcBef>
                <a:spcPts val="0"/>
              </a:spcBef>
              <a:spcAft>
                <a:spcPts val="0"/>
              </a:spcAft>
              <a:buSzPts val="1400"/>
              <a:buNone/>
              <a:defRPr sz="4200" b="0" i="0" u="none" strike="noStrike" cap="none">
                <a:solidFill>
                  <a:schemeClr val="dk2"/>
                </a:solidFill>
                <a:latin typeface="Times New Roman"/>
                <a:ea typeface="Times New Roman"/>
                <a:cs typeface="Times New Roman"/>
                <a:sym typeface="Times New Roman"/>
              </a:defRPr>
            </a:lvl9pPr>
          </a:lstStyle>
          <a:p>
            <a:endParaRPr/>
          </a:p>
        </p:txBody>
      </p:sp>
      <p:sp>
        <p:nvSpPr>
          <p:cNvPr id="57" name="Google Shape;57;p6"/>
          <p:cNvSpPr txBox="1">
            <a:spLocks noGrp="1"/>
          </p:cNvSpPr>
          <p:nvPr>
            <p:ph type="body" idx="1"/>
          </p:nvPr>
        </p:nvSpPr>
        <p:spPr>
          <a:xfrm rot="5400000">
            <a:off x="826294" y="365919"/>
            <a:ext cx="5853112" cy="5676900"/>
          </a:xfrm>
          <a:prstGeom prst="rect">
            <a:avLst/>
          </a:prstGeom>
          <a:noFill/>
          <a:ln>
            <a:noFill/>
          </a:ln>
        </p:spPr>
        <p:txBody>
          <a:bodyPr spcFirstLastPara="1" wrap="square" lIns="91425" tIns="91425" rIns="91425" bIns="91425" anchor="t" anchorCtr="0"/>
          <a:lstStyle>
            <a:lvl1pPr marL="457200" marR="0" lvl="0" indent="-388620" algn="l" rtl="0">
              <a:spcBef>
                <a:spcPts val="560"/>
              </a:spcBef>
              <a:spcAft>
                <a:spcPts val="0"/>
              </a:spcAft>
              <a:buClr>
                <a:schemeClr val="folHlink"/>
              </a:buClr>
              <a:buSzPts val="2520"/>
              <a:buFont typeface="Noto Sans Symbols"/>
              <a:buChar char="■"/>
              <a:defRPr sz="2800" b="0" i="0" u="none" strike="noStrike" cap="none">
                <a:solidFill>
                  <a:schemeClr val="dk1"/>
                </a:solidFill>
                <a:latin typeface="Arial"/>
                <a:ea typeface="Arial"/>
                <a:cs typeface="Arial"/>
                <a:sym typeface="Arial"/>
              </a:defRPr>
            </a:lvl1pPr>
            <a:lvl2pPr marL="914400" marR="0" lvl="1" indent="-352425" algn="l" rtl="0">
              <a:spcBef>
                <a:spcPts val="520"/>
              </a:spcBef>
              <a:spcAft>
                <a:spcPts val="0"/>
              </a:spcAft>
              <a:buClr>
                <a:schemeClr val="accent1"/>
              </a:buClr>
              <a:buSzPts val="1950"/>
              <a:buFont typeface="Noto Sans Symbols"/>
              <a:buChar char="■"/>
              <a:defRPr sz="2600" b="0" i="0" u="none" strike="noStrike" cap="none">
                <a:solidFill>
                  <a:schemeClr val="dk1"/>
                </a:solidFill>
                <a:latin typeface="Arial"/>
                <a:ea typeface="Arial"/>
                <a:cs typeface="Arial"/>
                <a:sym typeface="Arial"/>
              </a:defRPr>
            </a:lvl2pPr>
            <a:lvl3pPr marL="1371600" marR="0" lvl="2" indent="-308927" algn="l" rtl="0">
              <a:spcBef>
                <a:spcPts val="460"/>
              </a:spcBef>
              <a:spcAft>
                <a:spcPts val="0"/>
              </a:spcAft>
              <a:buClr>
                <a:schemeClr val="folHlink"/>
              </a:buClr>
              <a:buSzPts val="1265"/>
              <a:buFont typeface="Noto Sans Symbols"/>
              <a:buChar char="■"/>
              <a:defRPr sz="23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accent1"/>
              </a:buClr>
              <a:buSzPts val="2000"/>
              <a:buFont typeface="Noto Sans Symbols"/>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accent1"/>
              </a:buClr>
              <a:buSzPts val="2000"/>
              <a:buFont typeface="Noto Sans Symbols"/>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accent1"/>
              </a:buClr>
              <a:buSzPts val="2000"/>
              <a:buFont typeface="Noto Sans Symbols"/>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accent1"/>
              </a:buClr>
              <a:buSzPts val="2000"/>
              <a:buFont typeface="Noto Sans Symbols"/>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accent1"/>
              </a:buClr>
              <a:buSzPts val="2000"/>
              <a:buFont typeface="Noto Sans Symbols"/>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accent1"/>
              </a:buClr>
              <a:buSzPts val="2000"/>
              <a:buFont typeface="Noto Sans Symbols"/>
              <a:buChar char="▪"/>
              <a:defRPr sz="2000" b="0" i="0" u="none" strike="noStrike" cap="none">
                <a:solidFill>
                  <a:schemeClr val="dk1"/>
                </a:solidFill>
                <a:latin typeface="Arial"/>
                <a:ea typeface="Arial"/>
                <a:cs typeface="Arial"/>
                <a:sym typeface="Arial"/>
              </a:defRPr>
            </a:lvl9pPr>
          </a:lstStyle>
          <a:p>
            <a:endParaRPr/>
          </a:p>
        </p:txBody>
      </p:sp>
      <p:sp>
        <p:nvSpPr>
          <p:cNvPr id="58" name="Google Shape;58;p6"/>
          <p:cNvSpPr txBox="1">
            <a:spLocks noGrp="1"/>
          </p:cNvSpPr>
          <p:nvPr>
            <p:ph type="dt" idx="10"/>
          </p:nvPr>
        </p:nvSpPr>
        <p:spPr>
          <a:xfrm>
            <a:off x="914400" y="6251575"/>
            <a:ext cx="1981200" cy="457200"/>
          </a:xfrm>
          <a:prstGeom prst="rect">
            <a:avLst/>
          </a:prstGeom>
          <a:noFill/>
          <a:ln>
            <a:noFill/>
          </a:ln>
        </p:spPr>
        <p:txBody>
          <a:bodyPr spcFirstLastPara="1" wrap="square" lIns="91425" tIns="91425" rIns="91425" bIns="91425" anchor="t" anchorCtr="0"/>
          <a:lstStyle>
            <a:lvl1pPr marL="0" marR="0" lvl="0" indent="0" algn="l" rtl="0">
              <a:lnSpc>
                <a:spcPct val="100000"/>
              </a:lnSpc>
              <a:spcBef>
                <a:spcPts val="0"/>
              </a:spcBef>
              <a:spcAft>
                <a:spcPts val="0"/>
              </a:spcAft>
              <a:buSzPts val="1400"/>
              <a:buNone/>
              <a:defRPr sz="1800" b="0" i="0" u="none">
                <a:solidFill>
                  <a:schemeClr val="dk1"/>
                </a:solidFill>
                <a:latin typeface="Arial"/>
                <a:ea typeface="Arial"/>
                <a:cs typeface="Arial"/>
                <a:sym typeface="Arial"/>
              </a:defRPr>
            </a:lvl1pPr>
            <a:lvl2pPr marL="457200" marR="0" lvl="1"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L="3200400" marR="0" lvl="6"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L="4572000" marR="0" lvl="7"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L="6400800" marR="0" lvl="8"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59" name="Google Shape;59;p6"/>
          <p:cNvSpPr txBox="1">
            <a:spLocks noGrp="1"/>
          </p:cNvSpPr>
          <p:nvPr>
            <p:ph type="ftr" idx="11"/>
          </p:nvPr>
        </p:nvSpPr>
        <p:spPr>
          <a:xfrm>
            <a:off x="3352800" y="6248400"/>
            <a:ext cx="2971800" cy="457200"/>
          </a:xfrm>
          <a:prstGeom prst="rect">
            <a:avLst/>
          </a:prstGeom>
          <a:noFill/>
          <a:ln>
            <a:noFill/>
          </a:ln>
        </p:spPr>
        <p:txBody>
          <a:bodyPr spcFirstLastPara="1" wrap="square" lIns="91425" tIns="91425" rIns="91425" bIns="91425" anchor="t" anchorCtr="0"/>
          <a:lstStyle>
            <a:lvl1pPr marL="0" marR="0" lvl="0" indent="0" algn="l" rtl="0">
              <a:lnSpc>
                <a:spcPct val="100000"/>
              </a:lnSpc>
              <a:spcBef>
                <a:spcPts val="0"/>
              </a:spcBef>
              <a:spcAft>
                <a:spcPts val="0"/>
              </a:spcAft>
              <a:buSzPts val="1400"/>
              <a:buNone/>
              <a:defRPr sz="1800" b="0" i="0" u="none">
                <a:solidFill>
                  <a:schemeClr val="dk1"/>
                </a:solidFill>
                <a:latin typeface="Arial"/>
                <a:ea typeface="Arial"/>
                <a:cs typeface="Arial"/>
                <a:sym typeface="Arial"/>
              </a:defRPr>
            </a:lvl1pPr>
            <a:lvl2pPr marL="457200" marR="0" lvl="1"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L="3200400" marR="0" lvl="6"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L="4572000" marR="0" lvl="7"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L="6400800" marR="0" lvl="8"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60" name="Google Shape;60;p6"/>
          <p:cNvSpPr txBox="1">
            <a:spLocks noGrp="1"/>
          </p:cNvSpPr>
          <p:nvPr>
            <p:ph type="sldNum" idx="12"/>
          </p:nvPr>
        </p:nvSpPr>
        <p:spPr>
          <a:xfrm>
            <a:off x="6781800" y="6248400"/>
            <a:ext cx="1905000" cy="457200"/>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chemeClr val="dk1"/>
              </a:buClr>
              <a:buFont typeface="Arial"/>
              <a:buNone/>
              <a:defRPr sz="1000" b="0" i="0" u="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chemeClr val="dk1"/>
              </a:buClr>
              <a:buFont typeface="Arial"/>
              <a:buNone/>
              <a:defRPr sz="1000" b="0" i="0" u="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chemeClr val="dk1"/>
              </a:buClr>
              <a:buFont typeface="Arial"/>
              <a:buNone/>
              <a:defRPr sz="1000" b="0" i="0" u="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chemeClr val="dk1"/>
              </a:buClr>
              <a:buFont typeface="Arial"/>
              <a:buNone/>
              <a:defRPr sz="1000" b="0" i="0" u="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chemeClr val="dk1"/>
              </a:buClr>
              <a:buFont typeface="Arial"/>
              <a:buNone/>
              <a:defRPr sz="1000" b="0" i="0" u="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chemeClr val="dk1"/>
              </a:buClr>
              <a:buFont typeface="Arial"/>
              <a:buNone/>
              <a:defRPr sz="1000" b="0" i="0" u="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chemeClr val="dk1"/>
              </a:buClr>
              <a:buFont typeface="Arial"/>
              <a:buNone/>
              <a:defRPr sz="1000" b="0" i="0" u="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chemeClr val="dk1"/>
              </a:buClr>
              <a:buFont typeface="Arial"/>
              <a:buNone/>
              <a:defRPr sz="1000" b="0" i="0" u="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chemeClr val="dk1"/>
              </a:buClr>
              <a:buFont typeface="Arial"/>
              <a:buNone/>
              <a:defRPr sz="1000" b="0" i="0" u="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61"/>
        <p:cNvGrpSpPr/>
        <p:nvPr/>
      </p:nvGrpSpPr>
      <p:grpSpPr>
        <a:xfrm>
          <a:off x="0" y="0"/>
          <a:ext cx="0" cy="0"/>
          <a:chOff x="0" y="0"/>
          <a:chExt cx="0" cy="0"/>
        </a:xfrm>
      </p:grpSpPr>
      <p:sp>
        <p:nvSpPr>
          <p:cNvPr id="62" name="Google Shape;62;p7"/>
          <p:cNvSpPr txBox="1">
            <a:spLocks noGrp="1"/>
          </p:cNvSpPr>
          <p:nvPr>
            <p:ph type="title"/>
          </p:nvPr>
        </p:nvSpPr>
        <p:spPr>
          <a:xfrm>
            <a:off x="914400" y="277812"/>
            <a:ext cx="7772400" cy="1143000"/>
          </a:xfrm>
          <a:prstGeom prst="rect">
            <a:avLst/>
          </a:prstGeom>
          <a:noFill/>
          <a:ln>
            <a:noFill/>
          </a:ln>
        </p:spPr>
        <p:txBody>
          <a:bodyPr spcFirstLastPara="1" wrap="square" lIns="91425" tIns="91425" rIns="91425" bIns="91425" anchor="ctr" anchorCtr="0"/>
          <a:lstStyle>
            <a:lvl1pPr marL="0" marR="0" lvl="0" indent="0" algn="l" rtl="0">
              <a:spcBef>
                <a:spcPts val="0"/>
              </a:spcBef>
              <a:spcAft>
                <a:spcPts val="0"/>
              </a:spcAft>
              <a:buSzPts val="1400"/>
              <a:buNone/>
              <a:defRPr sz="4200" b="0" i="0" u="none" strike="noStrike" cap="none">
                <a:solidFill>
                  <a:schemeClr val="dk2"/>
                </a:solidFill>
                <a:latin typeface="Times New Roman"/>
                <a:ea typeface="Times New Roman"/>
                <a:cs typeface="Times New Roman"/>
                <a:sym typeface="Times New Roman"/>
              </a:defRPr>
            </a:lvl1pPr>
            <a:lvl2pPr marL="0" marR="0" lvl="1" indent="0" algn="l" rtl="0">
              <a:spcBef>
                <a:spcPts val="0"/>
              </a:spcBef>
              <a:spcAft>
                <a:spcPts val="0"/>
              </a:spcAft>
              <a:buSzPts val="1400"/>
              <a:buNone/>
              <a:defRPr sz="4200" b="0" i="0" u="none" strike="noStrike" cap="none">
                <a:solidFill>
                  <a:schemeClr val="dk2"/>
                </a:solidFill>
                <a:latin typeface="Times New Roman"/>
                <a:ea typeface="Times New Roman"/>
                <a:cs typeface="Times New Roman"/>
                <a:sym typeface="Times New Roman"/>
              </a:defRPr>
            </a:lvl2pPr>
            <a:lvl3pPr marL="0" marR="0" lvl="2" indent="0" algn="l" rtl="0">
              <a:spcBef>
                <a:spcPts val="0"/>
              </a:spcBef>
              <a:spcAft>
                <a:spcPts val="0"/>
              </a:spcAft>
              <a:buSzPts val="1400"/>
              <a:buNone/>
              <a:defRPr sz="4200" b="0" i="0" u="none" strike="noStrike" cap="none">
                <a:solidFill>
                  <a:schemeClr val="dk2"/>
                </a:solidFill>
                <a:latin typeface="Times New Roman"/>
                <a:ea typeface="Times New Roman"/>
                <a:cs typeface="Times New Roman"/>
                <a:sym typeface="Times New Roman"/>
              </a:defRPr>
            </a:lvl3pPr>
            <a:lvl4pPr marL="0" marR="0" lvl="3" indent="0" algn="l" rtl="0">
              <a:spcBef>
                <a:spcPts val="0"/>
              </a:spcBef>
              <a:spcAft>
                <a:spcPts val="0"/>
              </a:spcAft>
              <a:buSzPts val="1400"/>
              <a:buNone/>
              <a:defRPr sz="4200" b="0" i="0" u="none" strike="noStrike" cap="none">
                <a:solidFill>
                  <a:schemeClr val="dk2"/>
                </a:solidFill>
                <a:latin typeface="Times New Roman"/>
                <a:ea typeface="Times New Roman"/>
                <a:cs typeface="Times New Roman"/>
                <a:sym typeface="Times New Roman"/>
              </a:defRPr>
            </a:lvl4pPr>
            <a:lvl5pPr marL="0" marR="0" lvl="4" indent="0" algn="l" rtl="0">
              <a:spcBef>
                <a:spcPts val="0"/>
              </a:spcBef>
              <a:spcAft>
                <a:spcPts val="0"/>
              </a:spcAft>
              <a:buSzPts val="1400"/>
              <a:buNone/>
              <a:defRPr sz="4200" b="0" i="0" u="none" strike="noStrike" cap="none">
                <a:solidFill>
                  <a:schemeClr val="dk2"/>
                </a:solidFill>
                <a:latin typeface="Times New Roman"/>
                <a:ea typeface="Times New Roman"/>
                <a:cs typeface="Times New Roman"/>
                <a:sym typeface="Times New Roman"/>
              </a:defRPr>
            </a:lvl5pPr>
            <a:lvl6pPr marL="457200" marR="0" lvl="5" indent="0" algn="l" rtl="0">
              <a:spcBef>
                <a:spcPts val="0"/>
              </a:spcBef>
              <a:spcAft>
                <a:spcPts val="0"/>
              </a:spcAft>
              <a:buSzPts val="1400"/>
              <a:buNone/>
              <a:defRPr sz="4200" b="0" i="0" u="none" strike="noStrike" cap="none">
                <a:solidFill>
                  <a:schemeClr val="dk2"/>
                </a:solidFill>
                <a:latin typeface="Times New Roman"/>
                <a:ea typeface="Times New Roman"/>
                <a:cs typeface="Times New Roman"/>
                <a:sym typeface="Times New Roman"/>
              </a:defRPr>
            </a:lvl6pPr>
            <a:lvl7pPr marL="914400" marR="0" lvl="6" indent="0" algn="l" rtl="0">
              <a:spcBef>
                <a:spcPts val="0"/>
              </a:spcBef>
              <a:spcAft>
                <a:spcPts val="0"/>
              </a:spcAft>
              <a:buSzPts val="1400"/>
              <a:buNone/>
              <a:defRPr sz="4200" b="0" i="0" u="none" strike="noStrike" cap="none">
                <a:solidFill>
                  <a:schemeClr val="dk2"/>
                </a:solidFill>
                <a:latin typeface="Times New Roman"/>
                <a:ea typeface="Times New Roman"/>
                <a:cs typeface="Times New Roman"/>
                <a:sym typeface="Times New Roman"/>
              </a:defRPr>
            </a:lvl7pPr>
            <a:lvl8pPr marL="1371600" marR="0" lvl="7" indent="0" algn="l" rtl="0">
              <a:spcBef>
                <a:spcPts val="0"/>
              </a:spcBef>
              <a:spcAft>
                <a:spcPts val="0"/>
              </a:spcAft>
              <a:buSzPts val="1400"/>
              <a:buNone/>
              <a:defRPr sz="4200" b="0" i="0" u="none" strike="noStrike" cap="none">
                <a:solidFill>
                  <a:schemeClr val="dk2"/>
                </a:solidFill>
                <a:latin typeface="Times New Roman"/>
                <a:ea typeface="Times New Roman"/>
                <a:cs typeface="Times New Roman"/>
                <a:sym typeface="Times New Roman"/>
              </a:defRPr>
            </a:lvl8pPr>
            <a:lvl9pPr marL="1828800" marR="0" lvl="8" indent="0" algn="l" rtl="0">
              <a:spcBef>
                <a:spcPts val="0"/>
              </a:spcBef>
              <a:spcAft>
                <a:spcPts val="0"/>
              </a:spcAft>
              <a:buSzPts val="1400"/>
              <a:buNone/>
              <a:defRPr sz="4200" b="0" i="0" u="none" strike="noStrike" cap="none">
                <a:solidFill>
                  <a:schemeClr val="dk2"/>
                </a:solidFill>
                <a:latin typeface="Times New Roman"/>
                <a:ea typeface="Times New Roman"/>
                <a:cs typeface="Times New Roman"/>
                <a:sym typeface="Times New Roman"/>
              </a:defRPr>
            </a:lvl9pPr>
          </a:lstStyle>
          <a:p>
            <a:endParaRPr/>
          </a:p>
        </p:txBody>
      </p:sp>
      <p:sp>
        <p:nvSpPr>
          <p:cNvPr id="63" name="Google Shape;63;p7"/>
          <p:cNvSpPr txBox="1">
            <a:spLocks noGrp="1"/>
          </p:cNvSpPr>
          <p:nvPr>
            <p:ph type="body" idx="1"/>
          </p:nvPr>
        </p:nvSpPr>
        <p:spPr>
          <a:xfrm rot="5400000">
            <a:off x="2535237" y="-20638"/>
            <a:ext cx="4530725" cy="7772400"/>
          </a:xfrm>
          <a:prstGeom prst="rect">
            <a:avLst/>
          </a:prstGeom>
          <a:noFill/>
          <a:ln>
            <a:noFill/>
          </a:ln>
        </p:spPr>
        <p:txBody>
          <a:bodyPr spcFirstLastPara="1" wrap="square" lIns="91425" tIns="91425" rIns="91425" bIns="91425" anchor="t" anchorCtr="0"/>
          <a:lstStyle>
            <a:lvl1pPr marL="457200" marR="0" lvl="0" indent="-388620" algn="l" rtl="0">
              <a:spcBef>
                <a:spcPts val="560"/>
              </a:spcBef>
              <a:spcAft>
                <a:spcPts val="0"/>
              </a:spcAft>
              <a:buClr>
                <a:schemeClr val="folHlink"/>
              </a:buClr>
              <a:buSzPts val="2520"/>
              <a:buFont typeface="Noto Sans Symbols"/>
              <a:buChar char="■"/>
              <a:defRPr sz="2800" b="0" i="0" u="none" strike="noStrike" cap="none">
                <a:solidFill>
                  <a:schemeClr val="dk1"/>
                </a:solidFill>
                <a:latin typeface="Arial"/>
                <a:ea typeface="Arial"/>
                <a:cs typeface="Arial"/>
                <a:sym typeface="Arial"/>
              </a:defRPr>
            </a:lvl1pPr>
            <a:lvl2pPr marL="914400" marR="0" lvl="1" indent="-352425" algn="l" rtl="0">
              <a:spcBef>
                <a:spcPts val="520"/>
              </a:spcBef>
              <a:spcAft>
                <a:spcPts val="0"/>
              </a:spcAft>
              <a:buClr>
                <a:schemeClr val="accent1"/>
              </a:buClr>
              <a:buSzPts val="1950"/>
              <a:buFont typeface="Noto Sans Symbols"/>
              <a:buChar char="■"/>
              <a:defRPr sz="2600" b="0" i="0" u="none" strike="noStrike" cap="none">
                <a:solidFill>
                  <a:schemeClr val="dk1"/>
                </a:solidFill>
                <a:latin typeface="Arial"/>
                <a:ea typeface="Arial"/>
                <a:cs typeface="Arial"/>
                <a:sym typeface="Arial"/>
              </a:defRPr>
            </a:lvl2pPr>
            <a:lvl3pPr marL="1371600" marR="0" lvl="2" indent="-308927" algn="l" rtl="0">
              <a:spcBef>
                <a:spcPts val="460"/>
              </a:spcBef>
              <a:spcAft>
                <a:spcPts val="0"/>
              </a:spcAft>
              <a:buClr>
                <a:schemeClr val="folHlink"/>
              </a:buClr>
              <a:buSzPts val="1265"/>
              <a:buFont typeface="Noto Sans Symbols"/>
              <a:buChar char="■"/>
              <a:defRPr sz="23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accent1"/>
              </a:buClr>
              <a:buSzPts val="2000"/>
              <a:buFont typeface="Noto Sans Symbols"/>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accent1"/>
              </a:buClr>
              <a:buSzPts val="2000"/>
              <a:buFont typeface="Noto Sans Symbols"/>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accent1"/>
              </a:buClr>
              <a:buSzPts val="2000"/>
              <a:buFont typeface="Noto Sans Symbols"/>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accent1"/>
              </a:buClr>
              <a:buSzPts val="2000"/>
              <a:buFont typeface="Noto Sans Symbols"/>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accent1"/>
              </a:buClr>
              <a:buSzPts val="2000"/>
              <a:buFont typeface="Noto Sans Symbols"/>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accent1"/>
              </a:buClr>
              <a:buSzPts val="2000"/>
              <a:buFont typeface="Noto Sans Symbols"/>
              <a:buChar char="▪"/>
              <a:defRPr sz="2000" b="0" i="0" u="none" strike="noStrike" cap="none">
                <a:solidFill>
                  <a:schemeClr val="dk1"/>
                </a:solidFill>
                <a:latin typeface="Arial"/>
                <a:ea typeface="Arial"/>
                <a:cs typeface="Arial"/>
                <a:sym typeface="Arial"/>
              </a:defRPr>
            </a:lvl9pPr>
          </a:lstStyle>
          <a:p>
            <a:endParaRPr/>
          </a:p>
        </p:txBody>
      </p:sp>
      <p:sp>
        <p:nvSpPr>
          <p:cNvPr id="64" name="Google Shape;64;p7"/>
          <p:cNvSpPr txBox="1">
            <a:spLocks noGrp="1"/>
          </p:cNvSpPr>
          <p:nvPr>
            <p:ph type="dt" idx="10"/>
          </p:nvPr>
        </p:nvSpPr>
        <p:spPr>
          <a:xfrm>
            <a:off x="914400" y="6251575"/>
            <a:ext cx="1981200" cy="457200"/>
          </a:xfrm>
          <a:prstGeom prst="rect">
            <a:avLst/>
          </a:prstGeom>
          <a:noFill/>
          <a:ln>
            <a:noFill/>
          </a:ln>
        </p:spPr>
        <p:txBody>
          <a:bodyPr spcFirstLastPara="1" wrap="square" lIns="91425" tIns="91425" rIns="91425" bIns="91425" anchor="t" anchorCtr="0"/>
          <a:lstStyle>
            <a:lvl1pPr marL="0" marR="0" lvl="0" indent="0" algn="l" rtl="0">
              <a:lnSpc>
                <a:spcPct val="100000"/>
              </a:lnSpc>
              <a:spcBef>
                <a:spcPts val="0"/>
              </a:spcBef>
              <a:spcAft>
                <a:spcPts val="0"/>
              </a:spcAft>
              <a:buSzPts val="1400"/>
              <a:buNone/>
              <a:defRPr sz="1800" b="0" i="0" u="none">
                <a:solidFill>
                  <a:schemeClr val="dk1"/>
                </a:solidFill>
                <a:latin typeface="Arial"/>
                <a:ea typeface="Arial"/>
                <a:cs typeface="Arial"/>
                <a:sym typeface="Arial"/>
              </a:defRPr>
            </a:lvl1pPr>
            <a:lvl2pPr marL="457200" marR="0" lvl="1"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L="3200400" marR="0" lvl="6"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L="4572000" marR="0" lvl="7"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L="6400800" marR="0" lvl="8"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65" name="Google Shape;65;p7"/>
          <p:cNvSpPr txBox="1">
            <a:spLocks noGrp="1"/>
          </p:cNvSpPr>
          <p:nvPr>
            <p:ph type="ftr" idx="11"/>
          </p:nvPr>
        </p:nvSpPr>
        <p:spPr>
          <a:xfrm>
            <a:off x="3352800" y="6248400"/>
            <a:ext cx="2971800" cy="457200"/>
          </a:xfrm>
          <a:prstGeom prst="rect">
            <a:avLst/>
          </a:prstGeom>
          <a:noFill/>
          <a:ln>
            <a:noFill/>
          </a:ln>
        </p:spPr>
        <p:txBody>
          <a:bodyPr spcFirstLastPara="1" wrap="square" lIns="91425" tIns="91425" rIns="91425" bIns="91425" anchor="t" anchorCtr="0"/>
          <a:lstStyle>
            <a:lvl1pPr marL="0" marR="0" lvl="0" indent="0" algn="l" rtl="0">
              <a:lnSpc>
                <a:spcPct val="100000"/>
              </a:lnSpc>
              <a:spcBef>
                <a:spcPts val="0"/>
              </a:spcBef>
              <a:spcAft>
                <a:spcPts val="0"/>
              </a:spcAft>
              <a:buSzPts val="1400"/>
              <a:buNone/>
              <a:defRPr sz="1800" b="0" i="0" u="none">
                <a:solidFill>
                  <a:schemeClr val="dk1"/>
                </a:solidFill>
                <a:latin typeface="Arial"/>
                <a:ea typeface="Arial"/>
                <a:cs typeface="Arial"/>
                <a:sym typeface="Arial"/>
              </a:defRPr>
            </a:lvl1pPr>
            <a:lvl2pPr marL="457200" marR="0" lvl="1"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L="3200400" marR="0" lvl="6"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L="4572000" marR="0" lvl="7"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L="6400800" marR="0" lvl="8"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66" name="Google Shape;66;p7"/>
          <p:cNvSpPr txBox="1">
            <a:spLocks noGrp="1"/>
          </p:cNvSpPr>
          <p:nvPr>
            <p:ph type="sldNum" idx="12"/>
          </p:nvPr>
        </p:nvSpPr>
        <p:spPr>
          <a:xfrm>
            <a:off x="6781800" y="6248400"/>
            <a:ext cx="1905000" cy="457200"/>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chemeClr val="dk1"/>
              </a:buClr>
              <a:buFont typeface="Arial"/>
              <a:buNone/>
              <a:defRPr sz="1000" b="0" i="0" u="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chemeClr val="dk1"/>
              </a:buClr>
              <a:buFont typeface="Arial"/>
              <a:buNone/>
              <a:defRPr sz="1000" b="0" i="0" u="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chemeClr val="dk1"/>
              </a:buClr>
              <a:buFont typeface="Arial"/>
              <a:buNone/>
              <a:defRPr sz="1000" b="0" i="0" u="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chemeClr val="dk1"/>
              </a:buClr>
              <a:buFont typeface="Arial"/>
              <a:buNone/>
              <a:defRPr sz="1000" b="0" i="0" u="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chemeClr val="dk1"/>
              </a:buClr>
              <a:buFont typeface="Arial"/>
              <a:buNone/>
              <a:defRPr sz="1000" b="0" i="0" u="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chemeClr val="dk1"/>
              </a:buClr>
              <a:buFont typeface="Arial"/>
              <a:buNone/>
              <a:defRPr sz="1000" b="0" i="0" u="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chemeClr val="dk1"/>
              </a:buClr>
              <a:buFont typeface="Arial"/>
              <a:buNone/>
              <a:defRPr sz="1000" b="0" i="0" u="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chemeClr val="dk1"/>
              </a:buClr>
              <a:buFont typeface="Arial"/>
              <a:buNone/>
              <a:defRPr sz="1000" b="0" i="0" u="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chemeClr val="dk1"/>
              </a:buClr>
              <a:buFont typeface="Arial"/>
              <a:buNone/>
              <a:defRPr sz="1000" b="0" i="0" u="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7"/>
        <p:cNvGrpSpPr/>
        <p:nvPr/>
      </p:nvGrpSpPr>
      <p:grpSpPr>
        <a:xfrm>
          <a:off x="0" y="0"/>
          <a:ext cx="0" cy="0"/>
          <a:chOff x="0" y="0"/>
          <a:chExt cx="0" cy="0"/>
        </a:xfrm>
      </p:grpSpPr>
      <p:sp>
        <p:nvSpPr>
          <p:cNvPr id="68" name="Google Shape;68;p8"/>
          <p:cNvSpPr txBox="1">
            <a:spLocks noGrp="1"/>
          </p:cNvSpPr>
          <p:nvPr>
            <p:ph type="title"/>
          </p:nvPr>
        </p:nvSpPr>
        <p:spPr>
          <a:xfrm>
            <a:off x="1792288" y="4800600"/>
            <a:ext cx="5486400" cy="566738"/>
          </a:xfrm>
          <a:prstGeom prst="rect">
            <a:avLst/>
          </a:prstGeom>
          <a:noFill/>
          <a:ln>
            <a:noFill/>
          </a:ln>
        </p:spPr>
        <p:txBody>
          <a:bodyPr spcFirstLastPara="1" wrap="square" lIns="91425" tIns="91425" rIns="91425" bIns="91425" anchor="b" anchorCtr="0"/>
          <a:lstStyle>
            <a:lvl1pPr marL="0" marR="0" lvl="0" indent="0" algn="l" rtl="0">
              <a:spcBef>
                <a:spcPts val="0"/>
              </a:spcBef>
              <a:spcAft>
                <a:spcPts val="0"/>
              </a:spcAft>
              <a:buSzPts val="1400"/>
              <a:buNone/>
              <a:defRPr sz="2000" b="1" i="0" u="none" strike="noStrike" cap="none">
                <a:solidFill>
                  <a:schemeClr val="dk2"/>
                </a:solidFill>
                <a:latin typeface="Times New Roman"/>
                <a:ea typeface="Times New Roman"/>
                <a:cs typeface="Times New Roman"/>
                <a:sym typeface="Times New Roman"/>
              </a:defRPr>
            </a:lvl1pPr>
            <a:lvl2pPr marL="0" marR="0" lvl="1" indent="0" algn="l" rtl="0">
              <a:spcBef>
                <a:spcPts val="0"/>
              </a:spcBef>
              <a:spcAft>
                <a:spcPts val="0"/>
              </a:spcAft>
              <a:buSzPts val="1400"/>
              <a:buNone/>
              <a:defRPr sz="4200" b="0" i="0" u="none" strike="noStrike" cap="none">
                <a:solidFill>
                  <a:schemeClr val="dk2"/>
                </a:solidFill>
                <a:latin typeface="Times New Roman"/>
                <a:ea typeface="Times New Roman"/>
                <a:cs typeface="Times New Roman"/>
                <a:sym typeface="Times New Roman"/>
              </a:defRPr>
            </a:lvl2pPr>
            <a:lvl3pPr marL="0" marR="0" lvl="2" indent="0" algn="l" rtl="0">
              <a:spcBef>
                <a:spcPts val="0"/>
              </a:spcBef>
              <a:spcAft>
                <a:spcPts val="0"/>
              </a:spcAft>
              <a:buSzPts val="1400"/>
              <a:buNone/>
              <a:defRPr sz="4200" b="0" i="0" u="none" strike="noStrike" cap="none">
                <a:solidFill>
                  <a:schemeClr val="dk2"/>
                </a:solidFill>
                <a:latin typeface="Times New Roman"/>
                <a:ea typeface="Times New Roman"/>
                <a:cs typeface="Times New Roman"/>
                <a:sym typeface="Times New Roman"/>
              </a:defRPr>
            </a:lvl3pPr>
            <a:lvl4pPr marL="0" marR="0" lvl="3" indent="0" algn="l" rtl="0">
              <a:spcBef>
                <a:spcPts val="0"/>
              </a:spcBef>
              <a:spcAft>
                <a:spcPts val="0"/>
              </a:spcAft>
              <a:buSzPts val="1400"/>
              <a:buNone/>
              <a:defRPr sz="4200" b="0" i="0" u="none" strike="noStrike" cap="none">
                <a:solidFill>
                  <a:schemeClr val="dk2"/>
                </a:solidFill>
                <a:latin typeface="Times New Roman"/>
                <a:ea typeface="Times New Roman"/>
                <a:cs typeface="Times New Roman"/>
                <a:sym typeface="Times New Roman"/>
              </a:defRPr>
            </a:lvl4pPr>
            <a:lvl5pPr marL="0" marR="0" lvl="4" indent="0" algn="l" rtl="0">
              <a:spcBef>
                <a:spcPts val="0"/>
              </a:spcBef>
              <a:spcAft>
                <a:spcPts val="0"/>
              </a:spcAft>
              <a:buSzPts val="1400"/>
              <a:buNone/>
              <a:defRPr sz="4200" b="0" i="0" u="none" strike="noStrike" cap="none">
                <a:solidFill>
                  <a:schemeClr val="dk2"/>
                </a:solidFill>
                <a:latin typeface="Times New Roman"/>
                <a:ea typeface="Times New Roman"/>
                <a:cs typeface="Times New Roman"/>
                <a:sym typeface="Times New Roman"/>
              </a:defRPr>
            </a:lvl5pPr>
            <a:lvl6pPr marL="457200" marR="0" lvl="5" indent="0" algn="l" rtl="0">
              <a:spcBef>
                <a:spcPts val="0"/>
              </a:spcBef>
              <a:spcAft>
                <a:spcPts val="0"/>
              </a:spcAft>
              <a:buSzPts val="1400"/>
              <a:buNone/>
              <a:defRPr sz="4200" b="0" i="0" u="none" strike="noStrike" cap="none">
                <a:solidFill>
                  <a:schemeClr val="dk2"/>
                </a:solidFill>
                <a:latin typeface="Times New Roman"/>
                <a:ea typeface="Times New Roman"/>
                <a:cs typeface="Times New Roman"/>
                <a:sym typeface="Times New Roman"/>
              </a:defRPr>
            </a:lvl6pPr>
            <a:lvl7pPr marL="914400" marR="0" lvl="6" indent="0" algn="l" rtl="0">
              <a:spcBef>
                <a:spcPts val="0"/>
              </a:spcBef>
              <a:spcAft>
                <a:spcPts val="0"/>
              </a:spcAft>
              <a:buSzPts val="1400"/>
              <a:buNone/>
              <a:defRPr sz="4200" b="0" i="0" u="none" strike="noStrike" cap="none">
                <a:solidFill>
                  <a:schemeClr val="dk2"/>
                </a:solidFill>
                <a:latin typeface="Times New Roman"/>
                <a:ea typeface="Times New Roman"/>
                <a:cs typeface="Times New Roman"/>
                <a:sym typeface="Times New Roman"/>
              </a:defRPr>
            </a:lvl7pPr>
            <a:lvl8pPr marL="1371600" marR="0" lvl="7" indent="0" algn="l" rtl="0">
              <a:spcBef>
                <a:spcPts val="0"/>
              </a:spcBef>
              <a:spcAft>
                <a:spcPts val="0"/>
              </a:spcAft>
              <a:buSzPts val="1400"/>
              <a:buNone/>
              <a:defRPr sz="4200" b="0" i="0" u="none" strike="noStrike" cap="none">
                <a:solidFill>
                  <a:schemeClr val="dk2"/>
                </a:solidFill>
                <a:latin typeface="Times New Roman"/>
                <a:ea typeface="Times New Roman"/>
                <a:cs typeface="Times New Roman"/>
                <a:sym typeface="Times New Roman"/>
              </a:defRPr>
            </a:lvl8pPr>
            <a:lvl9pPr marL="1828800" marR="0" lvl="8" indent="0" algn="l" rtl="0">
              <a:spcBef>
                <a:spcPts val="0"/>
              </a:spcBef>
              <a:spcAft>
                <a:spcPts val="0"/>
              </a:spcAft>
              <a:buSzPts val="1400"/>
              <a:buNone/>
              <a:defRPr sz="4200" b="0" i="0" u="none" strike="noStrike" cap="none">
                <a:solidFill>
                  <a:schemeClr val="dk2"/>
                </a:solidFill>
                <a:latin typeface="Times New Roman"/>
                <a:ea typeface="Times New Roman"/>
                <a:cs typeface="Times New Roman"/>
                <a:sym typeface="Times New Roman"/>
              </a:defRPr>
            </a:lvl9pPr>
          </a:lstStyle>
          <a:p>
            <a:endParaRPr/>
          </a:p>
        </p:txBody>
      </p:sp>
      <p:sp>
        <p:nvSpPr>
          <p:cNvPr id="69" name="Google Shape;69;p8"/>
          <p:cNvSpPr>
            <a:spLocks noGrp="1"/>
          </p:cNvSpPr>
          <p:nvPr>
            <p:ph type="pic" idx="2"/>
          </p:nvPr>
        </p:nvSpPr>
        <p:spPr>
          <a:xfrm>
            <a:off x="1792288" y="612775"/>
            <a:ext cx="5486400" cy="4114800"/>
          </a:xfrm>
          <a:prstGeom prst="rect">
            <a:avLst/>
          </a:prstGeom>
          <a:noFill/>
          <a:ln>
            <a:noFill/>
          </a:ln>
        </p:spPr>
        <p:txBody>
          <a:bodyPr spcFirstLastPara="1" wrap="square" lIns="91425" tIns="91425" rIns="91425" bIns="91425" anchor="t" anchorCtr="0"/>
          <a:lstStyle>
            <a:lvl1pPr marL="0" marR="0" lvl="0" indent="0" algn="l" rtl="0">
              <a:spcBef>
                <a:spcPts val="640"/>
              </a:spcBef>
              <a:spcAft>
                <a:spcPts val="0"/>
              </a:spcAft>
              <a:buClr>
                <a:schemeClr val="folHlink"/>
              </a:buClr>
              <a:buSzPts val="1400"/>
              <a:buFont typeface="Noto Sans Symbols"/>
              <a:buNone/>
              <a:defRPr sz="3200" b="0" i="0" u="none" strike="noStrike" cap="none">
                <a:solidFill>
                  <a:schemeClr val="dk1"/>
                </a:solidFill>
                <a:latin typeface="Arial"/>
                <a:ea typeface="Arial"/>
                <a:cs typeface="Arial"/>
                <a:sym typeface="Arial"/>
              </a:defRPr>
            </a:lvl1pPr>
            <a:lvl2pPr marL="457200" marR="0" lvl="1" indent="0" algn="l" rtl="0">
              <a:spcBef>
                <a:spcPts val="560"/>
              </a:spcBef>
              <a:spcAft>
                <a:spcPts val="0"/>
              </a:spcAft>
              <a:buClr>
                <a:schemeClr val="accent1"/>
              </a:buClr>
              <a:buSzPts val="1400"/>
              <a:buFont typeface="Noto Sans Symbols"/>
              <a:buNone/>
              <a:defRPr sz="2800" b="0" i="0" u="none" strike="noStrike" cap="none">
                <a:solidFill>
                  <a:schemeClr val="dk1"/>
                </a:solidFill>
                <a:latin typeface="Arial"/>
                <a:ea typeface="Arial"/>
                <a:cs typeface="Arial"/>
                <a:sym typeface="Arial"/>
              </a:defRPr>
            </a:lvl2pPr>
            <a:lvl3pPr marL="914400" marR="0" lvl="2" indent="0" algn="l" rtl="0">
              <a:spcBef>
                <a:spcPts val="480"/>
              </a:spcBef>
              <a:spcAft>
                <a:spcPts val="0"/>
              </a:spcAft>
              <a:buClr>
                <a:schemeClr val="folHlink"/>
              </a:buClr>
              <a:buSzPts val="1400"/>
              <a:buFont typeface="Noto Sans Symbols"/>
              <a:buNone/>
              <a:defRPr sz="2400" b="0" i="0" u="none" strike="noStrike" cap="none">
                <a:solidFill>
                  <a:schemeClr val="dk1"/>
                </a:solidFill>
                <a:latin typeface="Arial"/>
                <a:ea typeface="Arial"/>
                <a:cs typeface="Arial"/>
                <a:sym typeface="Arial"/>
              </a:defRPr>
            </a:lvl3pPr>
            <a:lvl4pPr marL="1371600" marR="0" lvl="3" indent="0" algn="l" rtl="0">
              <a:spcBef>
                <a:spcPts val="400"/>
              </a:spcBef>
              <a:spcAft>
                <a:spcPts val="0"/>
              </a:spcAft>
              <a:buClr>
                <a:schemeClr val="accent1"/>
              </a:buClr>
              <a:buSzPts val="1400"/>
              <a:buFont typeface="Noto Sans Symbols"/>
              <a:buNone/>
              <a:defRPr sz="2000" b="0" i="0" u="none" strike="noStrike" cap="none">
                <a:solidFill>
                  <a:schemeClr val="dk1"/>
                </a:solidFill>
                <a:latin typeface="Arial"/>
                <a:ea typeface="Arial"/>
                <a:cs typeface="Arial"/>
                <a:sym typeface="Arial"/>
              </a:defRPr>
            </a:lvl4pPr>
            <a:lvl5pPr marL="1828800" marR="0" lvl="4" indent="0" algn="l" rtl="0">
              <a:spcBef>
                <a:spcPts val="400"/>
              </a:spcBef>
              <a:spcAft>
                <a:spcPts val="0"/>
              </a:spcAft>
              <a:buClr>
                <a:schemeClr val="accent1"/>
              </a:buClr>
              <a:buSzPts val="1400"/>
              <a:buFont typeface="Noto Sans Symbols"/>
              <a:buNone/>
              <a:defRPr sz="2000" b="0" i="0" u="none" strike="noStrike" cap="none">
                <a:solidFill>
                  <a:schemeClr val="dk1"/>
                </a:solidFill>
                <a:latin typeface="Arial"/>
                <a:ea typeface="Arial"/>
                <a:cs typeface="Arial"/>
                <a:sym typeface="Arial"/>
              </a:defRPr>
            </a:lvl5pPr>
            <a:lvl6pPr marL="2286000" marR="0" lvl="5" indent="0" algn="l" rtl="0">
              <a:spcBef>
                <a:spcPts val="400"/>
              </a:spcBef>
              <a:spcAft>
                <a:spcPts val="0"/>
              </a:spcAft>
              <a:buClr>
                <a:schemeClr val="accent1"/>
              </a:buClr>
              <a:buSzPts val="1400"/>
              <a:buFont typeface="Noto Sans Symbols"/>
              <a:buNone/>
              <a:defRPr sz="2000" b="0" i="0" u="none" strike="noStrike" cap="none">
                <a:solidFill>
                  <a:schemeClr val="dk1"/>
                </a:solidFill>
                <a:latin typeface="Arial"/>
                <a:ea typeface="Arial"/>
                <a:cs typeface="Arial"/>
                <a:sym typeface="Arial"/>
              </a:defRPr>
            </a:lvl6pPr>
            <a:lvl7pPr marL="2743200" marR="0" lvl="6" indent="0" algn="l" rtl="0">
              <a:spcBef>
                <a:spcPts val="400"/>
              </a:spcBef>
              <a:spcAft>
                <a:spcPts val="0"/>
              </a:spcAft>
              <a:buClr>
                <a:schemeClr val="accent1"/>
              </a:buClr>
              <a:buSzPts val="1400"/>
              <a:buFont typeface="Noto Sans Symbols"/>
              <a:buNone/>
              <a:defRPr sz="2000" b="0" i="0" u="none" strike="noStrike" cap="none">
                <a:solidFill>
                  <a:schemeClr val="dk1"/>
                </a:solidFill>
                <a:latin typeface="Arial"/>
                <a:ea typeface="Arial"/>
                <a:cs typeface="Arial"/>
                <a:sym typeface="Arial"/>
              </a:defRPr>
            </a:lvl7pPr>
            <a:lvl8pPr marL="3200400" marR="0" lvl="7" indent="0" algn="l" rtl="0">
              <a:spcBef>
                <a:spcPts val="400"/>
              </a:spcBef>
              <a:spcAft>
                <a:spcPts val="0"/>
              </a:spcAft>
              <a:buClr>
                <a:schemeClr val="accent1"/>
              </a:buClr>
              <a:buSzPts val="1400"/>
              <a:buFont typeface="Noto Sans Symbols"/>
              <a:buNone/>
              <a:defRPr sz="2000" b="0" i="0" u="none" strike="noStrike" cap="none">
                <a:solidFill>
                  <a:schemeClr val="dk1"/>
                </a:solidFill>
                <a:latin typeface="Arial"/>
                <a:ea typeface="Arial"/>
                <a:cs typeface="Arial"/>
                <a:sym typeface="Arial"/>
              </a:defRPr>
            </a:lvl8pPr>
            <a:lvl9pPr marL="3657600" marR="0" lvl="8" indent="0" algn="l" rtl="0">
              <a:spcBef>
                <a:spcPts val="400"/>
              </a:spcBef>
              <a:spcAft>
                <a:spcPts val="0"/>
              </a:spcAft>
              <a:buClr>
                <a:schemeClr val="accent1"/>
              </a:buClr>
              <a:buSzPts val="1400"/>
              <a:buFont typeface="Noto Sans Symbols"/>
              <a:buNone/>
              <a:defRPr sz="2000" b="0" i="0" u="none" strike="noStrike" cap="none">
                <a:solidFill>
                  <a:schemeClr val="dk1"/>
                </a:solidFill>
                <a:latin typeface="Arial"/>
                <a:ea typeface="Arial"/>
                <a:cs typeface="Arial"/>
                <a:sym typeface="Arial"/>
              </a:defRPr>
            </a:lvl9pPr>
          </a:lstStyle>
          <a:p>
            <a:endParaRPr/>
          </a:p>
        </p:txBody>
      </p:sp>
      <p:sp>
        <p:nvSpPr>
          <p:cNvPr id="70" name="Google Shape;70;p8"/>
          <p:cNvSpPr txBox="1">
            <a:spLocks noGrp="1"/>
          </p:cNvSpPr>
          <p:nvPr>
            <p:ph type="body" idx="1"/>
          </p:nvPr>
        </p:nvSpPr>
        <p:spPr>
          <a:xfrm>
            <a:off x="1792288" y="5367338"/>
            <a:ext cx="5486400" cy="804862"/>
          </a:xfrm>
          <a:prstGeom prst="rect">
            <a:avLst/>
          </a:prstGeom>
          <a:noFill/>
          <a:ln>
            <a:noFill/>
          </a:ln>
        </p:spPr>
        <p:txBody>
          <a:bodyPr spcFirstLastPara="1" wrap="square" lIns="91425" tIns="91425" rIns="91425" bIns="91425" anchor="t" anchorCtr="0"/>
          <a:lstStyle>
            <a:lvl1pPr marL="457200" marR="0" lvl="0" indent="-228600" algn="l" rtl="0">
              <a:spcBef>
                <a:spcPts val="280"/>
              </a:spcBef>
              <a:spcAft>
                <a:spcPts val="0"/>
              </a:spcAft>
              <a:buClr>
                <a:schemeClr val="folHlink"/>
              </a:buClr>
              <a:buSzPts val="2520"/>
              <a:buFont typeface="Noto Sans Symbols"/>
              <a:buNone/>
              <a:defRPr sz="1400" b="0" i="0" u="none" strike="noStrike" cap="none">
                <a:solidFill>
                  <a:schemeClr val="dk1"/>
                </a:solidFill>
                <a:latin typeface="Arial"/>
                <a:ea typeface="Arial"/>
                <a:cs typeface="Arial"/>
                <a:sym typeface="Arial"/>
              </a:defRPr>
            </a:lvl1pPr>
            <a:lvl2pPr marL="914400" marR="0" lvl="1" indent="-228600" algn="l" rtl="0">
              <a:spcBef>
                <a:spcPts val="240"/>
              </a:spcBef>
              <a:spcAft>
                <a:spcPts val="0"/>
              </a:spcAft>
              <a:buClr>
                <a:schemeClr val="accent1"/>
              </a:buClr>
              <a:buSzPts val="1950"/>
              <a:buFont typeface="Noto Sans Symbols"/>
              <a:buNone/>
              <a:defRPr sz="1200" b="0" i="0" u="none" strike="noStrike" cap="none">
                <a:solidFill>
                  <a:schemeClr val="dk1"/>
                </a:solidFill>
                <a:latin typeface="Arial"/>
                <a:ea typeface="Arial"/>
                <a:cs typeface="Arial"/>
                <a:sym typeface="Arial"/>
              </a:defRPr>
            </a:lvl2pPr>
            <a:lvl3pPr marL="1371600" marR="0" lvl="2" indent="-228600" algn="l" rtl="0">
              <a:spcBef>
                <a:spcPts val="200"/>
              </a:spcBef>
              <a:spcAft>
                <a:spcPts val="0"/>
              </a:spcAft>
              <a:buClr>
                <a:schemeClr val="folHlink"/>
              </a:buClr>
              <a:buSzPts val="1265"/>
              <a:buFont typeface="Noto Sans Symbols"/>
              <a:buNone/>
              <a:defRPr sz="1000" b="0" i="0" u="none" strike="noStrike" cap="none">
                <a:solidFill>
                  <a:schemeClr val="dk1"/>
                </a:solidFill>
                <a:latin typeface="Arial"/>
                <a:ea typeface="Arial"/>
                <a:cs typeface="Arial"/>
                <a:sym typeface="Arial"/>
              </a:defRPr>
            </a:lvl3pPr>
            <a:lvl4pPr marL="1828800" marR="0" lvl="3" indent="-228600" algn="l" rtl="0">
              <a:spcBef>
                <a:spcPts val="180"/>
              </a:spcBef>
              <a:spcAft>
                <a:spcPts val="0"/>
              </a:spcAft>
              <a:buClr>
                <a:schemeClr val="accent1"/>
              </a:buClr>
              <a:buSzPts val="2000"/>
              <a:buFont typeface="Noto Sans Symbols"/>
              <a:buNone/>
              <a:defRPr sz="900" b="0" i="0" u="none" strike="noStrike" cap="none">
                <a:solidFill>
                  <a:schemeClr val="dk1"/>
                </a:solidFill>
                <a:latin typeface="Arial"/>
                <a:ea typeface="Arial"/>
                <a:cs typeface="Arial"/>
                <a:sym typeface="Arial"/>
              </a:defRPr>
            </a:lvl4pPr>
            <a:lvl5pPr marL="2286000" marR="0" lvl="4" indent="-228600" algn="l" rtl="0">
              <a:spcBef>
                <a:spcPts val="180"/>
              </a:spcBef>
              <a:spcAft>
                <a:spcPts val="0"/>
              </a:spcAft>
              <a:buClr>
                <a:schemeClr val="accent1"/>
              </a:buClr>
              <a:buSzPts val="2000"/>
              <a:buFont typeface="Noto Sans Symbols"/>
              <a:buNone/>
              <a:defRPr sz="900" b="0" i="0" u="none" strike="noStrike" cap="none">
                <a:solidFill>
                  <a:schemeClr val="dk1"/>
                </a:solidFill>
                <a:latin typeface="Arial"/>
                <a:ea typeface="Arial"/>
                <a:cs typeface="Arial"/>
                <a:sym typeface="Arial"/>
              </a:defRPr>
            </a:lvl5pPr>
            <a:lvl6pPr marL="2743200" marR="0" lvl="5" indent="-228600" algn="l" rtl="0">
              <a:spcBef>
                <a:spcPts val="180"/>
              </a:spcBef>
              <a:spcAft>
                <a:spcPts val="0"/>
              </a:spcAft>
              <a:buClr>
                <a:schemeClr val="accent1"/>
              </a:buClr>
              <a:buSzPts val="2000"/>
              <a:buFont typeface="Noto Sans Symbols"/>
              <a:buNone/>
              <a:defRPr sz="900" b="0" i="0" u="none" strike="noStrike" cap="none">
                <a:solidFill>
                  <a:schemeClr val="dk1"/>
                </a:solidFill>
                <a:latin typeface="Arial"/>
                <a:ea typeface="Arial"/>
                <a:cs typeface="Arial"/>
                <a:sym typeface="Arial"/>
              </a:defRPr>
            </a:lvl6pPr>
            <a:lvl7pPr marL="3200400" marR="0" lvl="6" indent="-228600" algn="l" rtl="0">
              <a:spcBef>
                <a:spcPts val="180"/>
              </a:spcBef>
              <a:spcAft>
                <a:spcPts val="0"/>
              </a:spcAft>
              <a:buClr>
                <a:schemeClr val="accent1"/>
              </a:buClr>
              <a:buSzPts val="2000"/>
              <a:buFont typeface="Noto Sans Symbols"/>
              <a:buNone/>
              <a:defRPr sz="900" b="0" i="0" u="none" strike="noStrike" cap="none">
                <a:solidFill>
                  <a:schemeClr val="dk1"/>
                </a:solidFill>
                <a:latin typeface="Arial"/>
                <a:ea typeface="Arial"/>
                <a:cs typeface="Arial"/>
                <a:sym typeface="Arial"/>
              </a:defRPr>
            </a:lvl7pPr>
            <a:lvl8pPr marL="3657600" marR="0" lvl="7" indent="-228600" algn="l" rtl="0">
              <a:spcBef>
                <a:spcPts val="180"/>
              </a:spcBef>
              <a:spcAft>
                <a:spcPts val="0"/>
              </a:spcAft>
              <a:buClr>
                <a:schemeClr val="accent1"/>
              </a:buClr>
              <a:buSzPts val="2000"/>
              <a:buFont typeface="Noto Sans Symbols"/>
              <a:buNone/>
              <a:defRPr sz="900" b="0" i="0" u="none" strike="noStrike" cap="none">
                <a:solidFill>
                  <a:schemeClr val="dk1"/>
                </a:solidFill>
                <a:latin typeface="Arial"/>
                <a:ea typeface="Arial"/>
                <a:cs typeface="Arial"/>
                <a:sym typeface="Arial"/>
              </a:defRPr>
            </a:lvl8pPr>
            <a:lvl9pPr marL="4114800" marR="0" lvl="8" indent="-228600" algn="l" rtl="0">
              <a:spcBef>
                <a:spcPts val="180"/>
              </a:spcBef>
              <a:spcAft>
                <a:spcPts val="0"/>
              </a:spcAft>
              <a:buClr>
                <a:schemeClr val="accent1"/>
              </a:buClr>
              <a:buSzPts val="2000"/>
              <a:buFont typeface="Noto Sans Symbols"/>
              <a:buNone/>
              <a:defRPr sz="900" b="0" i="0" u="none" strike="noStrike" cap="none">
                <a:solidFill>
                  <a:schemeClr val="dk1"/>
                </a:solidFill>
                <a:latin typeface="Arial"/>
                <a:ea typeface="Arial"/>
                <a:cs typeface="Arial"/>
                <a:sym typeface="Arial"/>
              </a:defRPr>
            </a:lvl9pPr>
          </a:lstStyle>
          <a:p>
            <a:endParaRPr/>
          </a:p>
        </p:txBody>
      </p:sp>
      <p:sp>
        <p:nvSpPr>
          <p:cNvPr id="71" name="Google Shape;71;p8"/>
          <p:cNvSpPr txBox="1">
            <a:spLocks noGrp="1"/>
          </p:cNvSpPr>
          <p:nvPr>
            <p:ph type="dt" idx="10"/>
          </p:nvPr>
        </p:nvSpPr>
        <p:spPr>
          <a:xfrm>
            <a:off x="914400" y="6251575"/>
            <a:ext cx="1981200" cy="457200"/>
          </a:xfrm>
          <a:prstGeom prst="rect">
            <a:avLst/>
          </a:prstGeom>
          <a:noFill/>
          <a:ln>
            <a:noFill/>
          </a:ln>
        </p:spPr>
        <p:txBody>
          <a:bodyPr spcFirstLastPara="1" wrap="square" lIns="91425" tIns="91425" rIns="91425" bIns="91425" anchor="t" anchorCtr="0"/>
          <a:lstStyle>
            <a:lvl1pPr marL="0" marR="0" lvl="0" indent="0" algn="l" rtl="0">
              <a:lnSpc>
                <a:spcPct val="100000"/>
              </a:lnSpc>
              <a:spcBef>
                <a:spcPts val="0"/>
              </a:spcBef>
              <a:spcAft>
                <a:spcPts val="0"/>
              </a:spcAft>
              <a:buSzPts val="1400"/>
              <a:buNone/>
              <a:defRPr sz="1800" b="0" i="0" u="none">
                <a:solidFill>
                  <a:schemeClr val="dk1"/>
                </a:solidFill>
                <a:latin typeface="Arial"/>
                <a:ea typeface="Arial"/>
                <a:cs typeface="Arial"/>
                <a:sym typeface="Arial"/>
              </a:defRPr>
            </a:lvl1pPr>
            <a:lvl2pPr marL="457200" marR="0" lvl="1"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L="3200400" marR="0" lvl="6"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L="4572000" marR="0" lvl="7"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L="6400800" marR="0" lvl="8"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72" name="Google Shape;72;p8"/>
          <p:cNvSpPr txBox="1">
            <a:spLocks noGrp="1"/>
          </p:cNvSpPr>
          <p:nvPr>
            <p:ph type="ftr" idx="11"/>
          </p:nvPr>
        </p:nvSpPr>
        <p:spPr>
          <a:xfrm>
            <a:off x="3352800" y="6248400"/>
            <a:ext cx="2971800" cy="457200"/>
          </a:xfrm>
          <a:prstGeom prst="rect">
            <a:avLst/>
          </a:prstGeom>
          <a:noFill/>
          <a:ln>
            <a:noFill/>
          </a:ln>
        </p:spPr>
        <p:txBody>
          <a:bodyPr spcFirstLastPara="1" wrap="square" lIns="91425" tIns="91425" rIns="91425" bIns="91425" anchor="t" anchorCtr="0"/>
          <a:lstStyle>
            <a:lvl1pPr marL="0" marR="0" lvl="0" indent="0" algn="l" rtl="0">
              <a:lnSpc>
                <a:spcPct val="100000"/>
              </a:lnSpc>
              <a:spcBef>
                <a:spcPts val="0"/>
              </a:spcBef>
              <a:spcAft>
                <a:spcPts val="0"/>
              </a:spcAft>
              <a:buSzPts val="1400"/>
              <a:buNone/>
              <a:defRPr sz="1800" b="0" i="0" u="none">
                <a:solidFill>
                  <a:schemeClr val="dk1"/>
                </a:solidFill>
                <a:latin typeface="Arial"/>
                <a:ea typeface="Arial"/>
                <a:cs typeface="Arial"/>
                <a:sym typeface="Arial"/>
              </a:defRPr>
            </a:lvl1pPr>
            <a:lvl2pPr marL="457200" marR="0" lvl="1"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L="3200400" marR="0" lvl="6"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L="4572000" marR="0" lvl="7"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L="6400800" marR="0" lvl="8"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73" name="Google Shape;73;p8"/>
          <p:cNvSpPr txBox="1">
            <a:spLocks noGrp="1"/>
          </p:cNvSpPr>
          <p:nvPr>
            <p:ph type="sldNum" idx="12"/>
          </p:nvPr>
        </p:nvSpPr>
        <p:spPr>
          <a:xfrm>
            <a:off x="6781800" y="6248400"/>
            <a:ext cx="1905000" cy="457200"/>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chemeClr val="dk1"/>
              </a:buClr>
              <a:buFont typeface="Arial"/>
              <a:buNone/>
              <a:defRPr sz="1000" b="0" i="0" u="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chemeClr val="dk1"/>
              </a:buClr>
              <a:buFont typeface="Arial"/>
              <a:buNone/>
              <a:defRPr sz="1000" b="0" i="0" u="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chemeClr val="dk1"/>
              </a:buClr>
              <a:buFont typeface="Arial"/>
              <a:buNone/>
              <a:defRPr sz="1000" b="0" i="0" u="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chemeClr val="dk1"/>
              </a:buClr>
              <a:buFont typeface="Arial"/>
              <a:buNone/>
              <a:defRPr sz="1000" b="0" i="0" u="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chemeClr val="dk1"/>
              </a:buClr>
              <a:buFont typeface="Arial"/>
              <a:buNone/>
              <a:defRPr sz="1000" b="0" i="0" u="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chemeClr val="dk1"/>
              </a:buClr>
              <a:buFont typeface="Arial"/>
              <a:buNone/>
              <a:defRPr sz="1000" b="0" i="0" u="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chemeClr val="dk1"/>
              </a:buClr>
              <a:buFont typeface="Arial"/>
              <a:buNone/>
              <a:defRPr sz="1000" b="0" i="0" u="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chemeClr val="dk1"/>
              </a:buClr>
              <a:buFont typeface="Arial"/>
              <a:buNone/>
              <a:defRPr sz="1000" b="0" i="0" u="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chemeClr val="dk1"/>
              </a:buClr>
              <a:buFont typeface="Arial"/>
              <a:buNone/>
              <a:defRPr sz="1000" b="0" i="0" u="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74"/>
        <p:cNvGrpSpPr/>
        <p:nvPr/>
      </p:nvGrpSpPr>
      <p:grpSpPr>
        <a:xfrm>
          <a:off x="0" y="0"/>
          <a:ext cx="0" cy="0"/>
          <a:chOff x="0" y="0"/>
          <a:chExt cx="0" cy="0"/>
        </a:xfrm>
      </p:grpSpPr>
      <p:sp>
        <p:nvSpPr>
          <p:cNvPr id="75" name="Google Shape;75;p9"/>
          <p:cNvSpPr txBox="1">
            <a:spLocks noGrp="1"/>
          </p:cNvSpPr>
          <p:nvPr>
            <p:ph type="title"/>
          </p:nvPr>
        </p:nvSpPr>
        <p:spPr>
          <a:xfrm>
            <a:off x="457200" y="273050"/>
            <a:ext cx="3008313" cy="1162050"/>
          </a:xfrm>
          <a:prstGeom prst="rect">
            <a:avLst/>
          </a:prstGeom>
          <a:noFill/>
          <a:ln>
            <a:noFill/>
          </a:ln>
        </p:spPr>
        <p:txBody>
          <a:bodyPr spcFirstLastPara="1" wrap="square" lIns="91425" tIns="91425" rIns="91425" bIns="91425" anchor="b" anchorCtr="0"/>
          <a:lstStyle>
            <a:lvl1pPr marL="0" marR="0" lvl="0" indent="0" algn="l" rtl="0">
              <a:spcBef>
                <a:spcPts val="0"/>
              </a:spcBef>
              <a:spcAft>
                <a:spcPts val="0"/>
              </a:spcAft>
              <a:buSzPts val="1400"/>
              <a:buNone/>
              <a:defRPr sz="2000" b="1" i="0" u="none" strike="noStrike" cap="none">
                <a:solidFill>
                  <a:schemeClr val="dk2"/>
                </a:solidFill>
                <a:latin typeface="Times New Roman"/>
                <a:ea typeface="Times New Roman"/>
                <a:cs typeface="Times New Roman"/>
                <a:sym typeface="Times New Roman"/>
              </a:defRPr>
            </a:lvl1pPr>
            <a:lvl2pPr marL="0" marR="0" lvl="1" indent="0" algn="l" rtl="0">
              <a:spcBef>
                <a:spcPts val="0"/>
              </a:spcBef>
              <a:spcAft>
                <a:spcPts val="0"/>
              </a:spcAft>
              <a:buSzPts val="1400"/>
              <a:buNone/>
              <a:defRPr sz="4200" b="0" i="0" u="none" strike="noStrike" cap="none">
                <a:solidFill>
                  <a:schemeClr val="dk2"/>
                </a:solidFill>
                <a:latin typeface="Times New Roman"/>
                <a:ea typeface="Times New Roman"/>
                <a:cs typeface="Times New Roman"/>
                <a:sym typeface="Times New Roman"/>
              </a:defRPr>
            </a:lvl2pPr>
            <a:lvl3pPr marL="0" marR="0" lvl="2" indent="0" algn="l" rtl="0">
              <a:spcBef>
                <a:spcPts val="0"/>
              </a:spcBef>
              <a:spcAft>
                <a:spcPts val="0"/>
              </a:spcAft>
              <a:buSzPts val="1400"/>
              <a:buNone/>
              <a:defRPr sz="4200" b="0" i="0" u="none" strike="noStrike" cap="none">
                <a:solidFill>
                  <a:schemeClr val="dk2"/>
                </a:solidFill>
                <a:latin typeface="Times New Roman"/>
                <a:ea typeface="Times New Roman"/>
                <a:cs typeface="Times New Roman"/>
                <a:sym typeface="Times New Roman"/>
              </a:defRPr>
            </a:lvl3pPr>
            <a:lvl4pPr marL="0" marR="0" lvl="3" indent="0" algn="l" rtl="0">
              <a:spcBef>
                <a:spcPts val="0"/>
              </a:spcBef>
              <a:spcAft>
                <a:spcPts val="0"/>
              </a:spcAft>
              <a:buSzPts val="1400"/>
              <a:buNone/>
              <a:defRPr sz="4200" b="0" i="0" u="none" strike="noStrike" cap="none">
                <a:solidFill>
                  <a:schemeClr val="dk2"/>
                </a:solidFill>
                <a:latin typeface="Times New Roman"/>
                <a:ea typeface="Times New Roman"/>
                <a:cs typeface="Times New Roman"/>
                <a:sym typeface="Times New Roman"/>
              </a:defRPr>
            </a:lvl4pPr>
            <a:lvl5pPr marL="0" marR="0" lvl="4" indent="0" algn="l" rtl="0">
              <a:spcBef>
                <a:spcPts val="0"/>
              </a:spcBef>
              <a:spcAft>
                <a:spcPts val="0"/>
              </a:spcAft>
              <a:buSzPts val="1400"/>
              <a:buNone/>
              <a:defRPr sz="4200" b="0" i="0" u="none" strike="noStrike" cap="none">
                <a:solidFill>
                  <a:schemeClr val="dk2"/>
                </a:solidFill>
                <a:latin typeface="Times New Roman"/>
                <a:ea typeface="Times New Roman"/>
                <a:cs typeface="Times New Roman"/>
                <a:sym typeface="Times New Roman"/>
              </a:defRPr>
            </a:lvl5pPr>
            <a:lvl6pPr marL="457200" marR="0" lvl="5" indent="0" algn="l" rtl="0">
              <a:spcBef>
                <a:spcPts val="0"/>
              </a:spcBef>
              <a:spcAft>
                <a:spcPts val="0"/>
              </a:spcAft>
              <a:buSzPts val="1400"/>
              <a:buNone/>
              <a:defRPr sz="4200" b="0" i="0" u="none" strike="noStrike" cap="none">
                <a:solidFill>
                  <a:schemeClr val="dk2"/>
                </a:solidFill>
                <a:latin typeface="Times New Roman"/>
                <a:ea typeface="Times New Roman"/>
                <a:cs typeface="Times New Roman"/>
                <a:sym typeface="Times New Roman"/>
              </a:defRPr>
            </a:lvl6pPr>
            <a:lvl7pPr marL="914400" marR="0" lvl="6" indent="0" algn="l" rtl="0">
              <a:spcBef>
                <a:spcPts val="0"/>
              </a:spcBef>
              <a:spcAft>
                <a:spcPts val="0"/>
              </a:spcAft>
              <a:buSzPts val="1400"/>
              <a:buNone/>
              <a:defRPr sz="4200" b="0" i="0" u="none" strike="noStrike" cap="none">
                <a:solidFill>
                  <a:schemeClr val="dk2"/>
                </a:solidFill>
                <a:latin typeface="Times New Roman"/>
                <a:ea typeface="Times New Roman"/>
                <a:cs typeface="Times New Roman"/>
                <a:sym typeface="Times New Roman"/>
              </a:defRPr>
            </a:lvl7pPr>
            <a:lvl8pPr marL="1371600" marR="0" lvl="7" indent="0" algn="l" rtl="0">
              <a:spcBef>
                <a:spcPts val="0"/>
              </a:spcBef>
              <a:spcAft>
                <a:spcPts val="0"/>
              </a:spcAft>
              <a:buSzPts val="1400"/>
              <a:buNone/>
              <a:defRPr sz="4200" b="0" i="0" u="none" strike="noStrike" cap="none">
                <a:solidFill>
                  <a:schemeClr val="dk2"/>
                </a:solidFill>
                <a:latin typeface="Times New Roman"/>
                <a:ea typeface="Times New Roman"/>
                <a:cs typeface="Times New Roman"/>
                <a:sym typeface="Times New Roman"/>
              </a:defRPr>
            </a:lvl8pPr>
            <a:lvl9pPr marL="1828800" marR="0" lvl="8" indent="0" algn="l" rtl="0">
              <a:spcBef>
                <a:spcPts val="0"/>
              </a:spcBef>
              <a:spcAft>
                <a:spcPts val="0"/>
              </a:spcAft>
              <a:buSzPts val="1400"/>
              <a:buNone/>
              <a:defRPr sz="4200" b="0" i="0" u="none" strike="noStrike" cap="none">
                <a:solidFill>
                  <a:schemeClr val="dk2"/>
                </a:solidFill>
                <a:latin typeface="Times New Roman"/>
                <a:ea typeface="Times New Roman"/>
                <a:cs typeface="Times New Roman"/>
                <a:sym typeface="Times New Roman"/>
              </a:defRPr>
            </a:lvl9pPr>
          </a:lstStyle>
          <a:p>
            <a:endParaRPr/>
          </a:p>
        </p:txBody>
      </p:sp>
      <p:sp>
        <p:nvSpPr>
          <p:cNvPr id="76" name="Google Shape;76;p9"/>
          <p:cNvSpPr txBox="1">
            <a:spLocks noGrp="1"/>
          </p:cNvSpPr>
          <p:nvPr>
            <p:ph type="body" idx="1"/>
          </p:nvPr>
        </p:nvSpPr>
        <p:spPr>
          <a:xfrm>
            <a:off x="3575050" y="273050"/>
            <a:ext cx="5111750" cy="5853113"/>
          </a:xfrm>
          <a:prstGeom prst="rect">
            <a:avLst/>
          </a:prstGeom>
          <a:noFill/>
          <a:ln>
            <a:noFill/>
          </a:ln>
        </p:spPr>
        <p:txBody>
          <a:bodyPr spcFirstLastPara="1" wrap="square" lIns="91425" tIns="91425" rIns="91425" bIns="91425" anchor="t" anchorCtr="0"/>
          <a:lstStyle>
            <a:lvl1pPr marL="457200" marR="0" lvl="0" indent="-411480" algn="l" rtl="0">
              <a:spcBef>
                <a:spcPts val="640"/>
              </a:spcBef>
              <a:spcAft>
                <a:spcPts val="0"/>
              </a:spcAft>
              <a:buClr>
                <a:schemeClr val="folHlink"/>
              </a:buClr>
              <a:buSzPts val="2880"/>
              <a:buFont typeface="Noto Sans Symbols"/>
              <a:buChar char="■"/>
              <a:defRPr sz="3200" b="0" i="0" u="none" strike="noStrike" cap="none">
                <a:solidFill>
                  <a:schemeClr val="dk1"/>
                </a:solidFill>
                <a:latin typeface="Arial"/>
                <a:ea typeface="Arial"/>
                <a:cs typeface="Arial"/>
                <a:sym typeface="Arial"/>
              </a:defRPr>
            </a:lvl1pPr>
            <a:lvl2pPr marL="914400" marR="0" lvl="1" indent="-361950" algn="l" rtl="0">
              <a:spcBef>
                <a:spcPts val="560"/>
              </a:spcBef>
              <a:spcAft>
                <a:spcPts val="0"/>
              </a:spcAft>
              <a:buClr>
                <a:schemeClr val="accent1"/>
              </a:buClr>
              <a:buSzPts val="2100"/>
              <a:buFont typeface="Noto Sans Symbols"/>
              <a:buChar char="■"/>
              <a:defRPr sz="2800" b="0" i="0" u="none" strike="noStrike" cap="none">
                <a:solidFill>
                  <a:schemeClr val="dk1"/>
                </a:solidFill>
                <a:latin typeface="Arial"/>
                <a:ea typeface="Arial"/>
                <a:cs typeface="Arial"/>
                <a:sym typeface="Arial"/>
              </a:defRPr>
            </a:lvl2pPr>
            <a:lvl3pPr marL="1371600" marR="0" lvl="2" indent="-312419" algn="l" rtl="0">
              <a:spcBef>
                <a:spcPts val="480"/>
              </a:spcBef>
              <a:spcAft>
                <a:spcPts val="0"/>
              </a:spcAft>
              <a:buClr>
                <a:schemeClr val="folHlink"/>
              </a:buClr>
              <a:buSzPts val="1320"/>
              <a:buFont typeface="Noto Sans Symbols"/>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accent1"/>
              </a:buClr>
              <a:buSzPts val="2000"/>
              <a:buFont typeface="Noto Sans Symbols"/>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accent1"/>
              </a:buClr>
              <a:buSzPts val="2000"/>
              <a:buFont typeface="Noto Sans Symbols"/>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accent1"/>
              </a:buClr>
              <a:buSzPts val="2000"/>
              <a:buFont typeface="Noto Sans Symbols"/>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accent1"/>
              </a:buClr>
              <a:buSzPts val="2000"/>
              <a:buFont typeface="Noto Sans Symbols"/>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accent1"/>
              </a:buClr>
              <a:buSzPts val="2000"/>
              <a:buFont typeface="Noto Sans Symbols"/>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accent1"/>
              </a:buClr>
              <a:buSzPts val="2000"/>
              <a:buFont typeface="Noto Sans Symbols"/>
              <a:buChar char="▪"/>
              <a:defRPr sz="2000" b="0" i="0" u="none" strike="noStrike" cap="none">
                <a:solidFill>
                  <a:schemeClr val="dk1"/>
                </a:solidFill>
                <a:latin typeface="Arial"/>
                <a:ea typeface="Arial"/>
                <a:cs typeface="Arial"/>
                <a:sym typeface="Arial"/>
              </a:defRPr>
            </a:lvl9pPr>
          </a:lstStyle>
          <a:p>
            <a:endParaRPr/>
          </a:p>
        </p:txBody>
      </p:sp>
      <p:sp>
        <p:nvSpPr>
          <p:cNvPr id="77" name="Google Shape;77;p9"/>
          <p:cNvSpPr txBox="1">
            <a:spLocks noGrp="1"/>
          </p:cNvSpPr>
          <p:nvPr>
            <p:ph type="body" idx="2"/>
          </p:nvPr>
        </p:nvSpPr>
        <p:spPr>
          <a:xfrm>
            <a:off x="457200" y="1435100"/>
            <a:ext cx="3008313" cy="4691063"/>
          </a:xfrm>
          <a:prstGeom prst="rect">
            <a:avLst/>
          </a:prstGeom>
          <a:noFill/>
          <a:ln>
            <a:noFill/>
          </a:ln>
        </p:spPr>
        <p:txBody>
          <a:bodyPr spcFirstLastPara="1" wrap="square" lIns="91425" tIns="91425" rIns="91425" bIns="91425" anchor="t" anchorCtr="0"/>
          <a:lstStyle>
            <a:lvl1pPr marL="457200" marR="0" lvl="0" indent="-228600" algn="l" rtl="0">
              <a:spcBef>
                <a:spcPts val="280"/>
              </a:spcBef>
              <a:spcAft>
                <a:spcPts val="0"/>
              </a:spcAft>
              <a:buClr>
                <a:schemeClr val="folHlink"/>
              </a:buClr>
              <a:buSzPts val="2520"/>
              <a:buFont typeface="Noto Sans Symbols"/>
              <a:buNone/>
              <a:defRPr sz="1400" b="0" i="0" u="none" strike="noStrike" cap="none">
                <a:solidFill>
                  <a:schemeClr val="dk1"/>
                </a:solidFill>
                <a:latin typeface="Arial"/>
                <a:ea typeface="Arial"/>
                <a:cs typeface="Arial"/>
                <a:sym typeface="Arial"/>
              </a:defRPr>
            </a:lvl1pPr>
            <a:lvl2pPr marL="914400" marR="0" lvl="1" indent="-228600" algn="l" rtl="0">
              <a:spcBef>
                <a:spcPts val="240"/>
              </a:spcBef>
              <a:spcAft>
                <a:spcPts val="0"/>
              </a:spcAft>
              <a:buClr>
                <a:schemeClr val="accent1"/>
              </a:buClr>
              <a:buSzPts val="1950"/>
              <a:buFont typeface="Noto Sans Symbols"/>
              <a:buNone/>
              <a:defRPr sz="1200" b="0" i="0" u="none" strike="noStrike" cap="none">
                <a:solidFill>
                  <a:schemeClr val="dk1"/>
                </a:solidFill>
                <a:latin typeface="Arial"/>
                <a:ea typeface="Arial"/>
                <a:cs typeface="Arial"/>
                <a:sym typeface="Arial"/>
              </a:defRPr>
            </a:lvl2pPr>
            <a:lvl3pPr marL="1371600" marR="0" lvl="2" indent="-228600" algn="l" rtl="0">
              <a:spcBef>
                <a:spcPts val="200"/>
              </a:spcBef>
              <a:spcAft>
                <a:spcPts val="0"/>
              </a:spcAft>
              <a:buClr>
                <a:schemeClr val="folHlink"/>
              </a:buClr>
              <a:buSzPts val="1265"/>
              <a:buFont typeface="Noto Sans Symbols"/>
              <a:buNone/>
              <a:defRPr sz="1000" b="0" i="0" u="none" strike="noStrike" cap="none">
                <a:solidFill>
                  <a:schemeClr val="dk1"/>
                </a:solidFill>
                <a:latin typeface="Arial"/>
                <a:ea typeface="Arial"/>
                <a:cs typeface="Arial"/>
                <a:sym typeface="Arial"/>
              </a:defRPr>
            </a:lvl3pPr>
            <a:lvl4pPr marL="1828800" marR="0" lvl="3" indent="-228600" algn="l" rtl="0">
              <a:spcBef>
                <a:spcPts val="180"/>
              </a:spcBef>
              <a:spcAft>
                <a:spcPts val="0"/>
              </a:spcAft>
              <a:buClr>
                <a:schemeClr val="accent1"/>
              </a:buClr>
              <a:buSzPts val="2000"/>
              <a:buFont typeface="Noto Sans Symbols"/>
              <a:buNone/>
              <a:defRPr sz="900" b="0" i="0" u="none" strike="noStrike" cap="none">
                <a:solidFill>
                  <a:schemeClr val="dk1"/>
                </a:solidFill>
                <a:latin typeface="Arial"/>
                <a:ea typeface="Arial"/>
                <a:cs typeface="Arial"/>
                <a:sym typeface="Arial"/>
              </a:defRPr>
            </a:lvl4pPr>
            <a:lvl5pPr marL="2286000" marR="0" lvl="4" indent="-228600" algn="l" rtl="0">
              <a:spcBef>
                <a:spcPts val="180"/>
              </a:spcBef>
              <a:spcAft>
                <a:spcPts val="0"/>
              </a:spcAft>
              <a:buClr>
                <a:schemeClr val="accent1"/>
              </a:buClr>
              <a:buSzPts val="2000"/>
              <a:buFont typeface="Noto Sans Symbols"/>
              <a:buNone/>
              <a:defRPr sz="900" b="0" i="0" u="none" strike="noStrike" cap="none">
                <a:solidFill>
                  <a:schemeClr val="dk1"/>
                </a:solidFill>
                <a:latin typeface="Arial"/>
                <a:ea typeface="Arial"/>
                <a:cs typeface="Arial"/>
                <a:sym typeface="Arial"/>
              </a:defRPr>
            </a:lvl5pPr>
            <a:lvl6pPr marL="2743200" marR="0" lvl="5" indent="-228600" algn="l" rtl="0">
              <a:spcBef>
                <a:spcPts val="180"/>
              </a:spcBef>
              <a:spcAft>
                <a:spcPts val="0"/>
              </a:spcAft>
              <a:buClr>
                <a:schemeClr val="accent1"/>
              </a:buClr>
              <a:buSzPts val="2000"/>
              <a:buFont typeface="Noto Sans Symbols"/>
              <a:buNone/>
              <a:defRPr sz="900" b="0" i="0" u="none" strike="noStrike" cap="none">
                <a:solidFill>
                  <a:schemeClr val="dk1"/>
                </a:solidFill>
                <a:latin typeface="Arial"/>
                <a:ea typeface="Arial"/>
                <a:cs typeface="Arial"/>
                <a:sym typeface="Arial"/>
              </a:defRPr>
            </a:lvl6pPr>
            <a:lvl7pPr marL="3200400" marR="0" lvl="6" indent="-228600" algn="l" rtl="0">
              <a:spcBef>
                <a:spcPts val="180"/>
              </a:spcBef>
              <a:spcAft>
                <a:spcPts val="0"/>
              </a:spcAft>
              <a:buClr>
                <a:schemeClr val="accent1"/>
              </a:buClr>
              <a:buSzPts val="2000"/>
              <a:buFont typeface="Noto Sans Symbols"/>
              <a:buNone/>
              <a:defRPr sz="900" b="0" i="0" u="none" strike="noStrike" cap="none">
                <a:solidFill>
                  <a:schemeClr val="dk1"/>
                </a:solidFill>
                <a:latin typeface="Arial"/>
                <a:ea typeface="Arial"/>
                <a:cs typeface="Arial"/>
                <a:sym typeface="Arial"/>
              </a:defRPr>
            </a:lvl7pPr>
            <a:lvl8pPr marL="3657600" marR="0" lvl="7" indent="-228600" algn="l" rtl="0">
              <a:spcBef>
                <a:spcPts val="180"/>
              </a:spcBef>
              <a:spcAft>
                <a:spcPts val="0"/>
              </a:spcAft>
              <a:buClr>
                <a:schemeClr val="accent1"/>
              </a:buClr>
              <a:buSzPts val="2000"/>
              <a:buFont typeface="Noto Sans Symbols"/>
              <a:buNone/>
              <a:defRPr sz="900" b="0" i="0" u="none" strike="noStrike" cap="none">
                <a:solidFill>
                  <a:schemeClr val="dk1"/>
                </a:solidFill>
                <a:latin typeface="Arial"/>
                <a:ea typeface="Arial"/>
                <a:cs typeface="Arial"/>
                <a:sym typeface="Arial"/>
              </a:defRPr>
            </a:lvl8pPr>
            <a:lvl9pPr marL="4114800" marR="0" lvl="8" indent="-228600" algn="l" rtl="0">
              <a:spcBef>
                <a:spcPts val="180"/>
              </a:spcBef>
              <a:spcAft>
                <a:spcPts val="0"/>
              </a:spcAft>
              <a:buClr>
                <a:schemeClr val="accent1"/>
              </a:buClr>
              <a:buSzPts val="2000"/>
              <a:buFont typeface="Noto Sans Symbols"/>
              <a:buNone/>
              <a:defRPr sz="900" b="0" i="0" u="none" strike="noStrike" cap="none">
                <a:solidFill>
                  <a:schemeClr val="dk1"/>
                </a:solidFill>
                <a:latin typeface="Arial"/>
                <a:ea typeface="Arial"/>
                <a:cs typeface="Arial"/>
                <a:sym typeface="Arial"/>
              </a:defRPr>
            </a:lvl9pPr>
          </a:lstStyle>
          <a:p>
            <a:endParaRPr/>
          </a:p>
        </p:txBody>
      </p:sp>
      <p:sp>
        <p:nvSpPr>
          <p:cNvPr id="78" name="Google Shape;78;p9"/>
          <p:cNvSpPr txBox="1">
            <a:spLocks noGrp="1"/>
          </p:cNvSpPr>
          <p:nvPr>
            <p:ph type="dt" idx="10"/>
          </p:nvPr>
        </p:nvSpPr>
        <p:spPr>
          <a:xfrm>
            <a:off x="914400" y="6251575"/>
            <a:ext cx="1981200" cy="457200"/>
          </a:xfrm>
          <a:prstGeom prst="rect">
            <a:avLst/>
          </a:prstGeom>
          <a:noFill/>
          <a:ln>
            <a:noFill/>
          </a:ln>
        </p:spPr>
        <p:txBody>
          <a:bodyPr spcFirstLastPara="1" wrap="square" lIns="91425" tIns="91425" rIns="91425" bIns="91425" anchor="t" anchorCtr="0"/>
          <a:lstStyle>
            <a:lvl1pPr marL="0" marR="0" lvl="0" indent="0" algn="l" rtl="0">
              <a:lnSpc>
                <a:spcPct val="100000"/>
              </a:lnSpc>
              <a:spcBef>
                <a:spcPts val="0"/>
              </a:spcBef>
              <a:spcAft>
                <a:spcPts val="0"/>
              </a:spcAft>
              <a:buSzPts val="1400"/>
              <a:buNone/>
              <a:defRPr sz="1800" b="0" i="0" u="none">
                <a:solidFill>
                  <a:schemeClr val="dk1"/>
                </a:solidFill>
                <a:latin typeface="Arial"/>
                <a:ea typeface="Arial"/>
                <a:cs typeface="Arial"/>
                <a:sym typeface="Arial"/>
              </a:defRPr>
            </a:lvl1pPr>
            <a:lvl2pPr marL="457200" marR="0" lvl="1"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L="3200400" marR="0" lvl="6"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L="4572000" marR="0" lvl="7"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L="6400800" marR="0" lvl="8"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79" name="Google Shape;79;p9"/>
          <p:cNvSpPr txBox="1">
            <a:spLocks noGrp="1"/>
          </p:cNvSpPr>
          <p:nvPr>
            <p:ph type="ftr" idx="11"/>
          </p:nvPr>
        </p:nvSpPr>
        <p:spPr>
          <a:xfrm>
            <a:off x="3352800" y="6248400"/>
            <a:ext cx="2971800" cy="457200"/>
          </a:xfrm>
          <a:prstGeom prst="rect">
            <a:avLst/>
          </a:prstGeom>
          <a:noFill/>
          <a:ln>
            <a:noFill/>
          </a:ln>
        </p:spPr>
        <p:txBody>
          <a:bodyPr spcFirstLastPara="1" wrap="square" lIns="91425" tIns="91425" rIns="91425" bIns="91425" anchor="t" anchorCtr="0"/>
          <a:lstStyle>
            <a:lvl1pPr marL="0" marR="0" lvl="0" indent="0" algn="l" rtl="0">
              <a:lnSpc>
                <a:spcPct val="100000"/>
              </a:lnSpc>
              <a:spcBef>
                <a:spcPts val="0"/>
              </a:spcBef>
              <a:spcAft>
                <a:spcPts val="0"/>
              </a:spcAft>
              <a:buSzPts val="1400"/>
              <a:buNone/>
              <a:defRPr sz="1800" b="0" i="0" u="none">
                <a:solidFill>
                  <a:schemeClr val="dk1"/>
                </a:solidFill>
                <a:latin typeface="Arial"/>
                <a:ea typeface="Arial"/>
                <a:cs typeface="Arial"/>
                <a:sym typeface="Arial"/>
              </a:defRPr>
            </a:lvl1pPr>
            <a:lvl2pPr marL="457200" marR="0" lvl="1"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L="3200400" marR="0" lvl="6"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L="4572000" marR="0" lvl="7"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L="6400800" marR="0" lvl="8"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80" name="Google Shape;80;p9"/>
          <p:cNvSpPr txBox="1">
            <a:spLocks noGrp="1"/>
          </p:cNvSpPr>
          <p:nvPr>
            <p:ph type="sldNum" idx="12"/>
          </p:nvPr>
        </p:nvSpPr>
        <p:spPr>
          <a:xfrm>
            <a:off x="6781800" y="6248400"/>
            <a:ext cx="1905000" cy="457200"/>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chemeClr val="dk1"/>
              </a:buClr>
              <a:buFont typeface="Arial"/>
              <a:buNone/>
              <a:defRPr sz="1000" b="0" i="0" u="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chemeClr val="dk1"/>
              </a:buClr>
              <a:buFont typeface="Arial"/>
              <a:buNone/>
              <a:defRPr sz="1000" b="0" i="0" u="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chemeClr val="dk1"/>
              </a:buClr>
              <a:buFont typeface="Arial"/>
              <a:buNone/>
              <a:defRPr sz="1000" b="0" i="0" u="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chemeClr val="dk1"/>
              </a:buClr>
              <a:buFont typeface="Arial"/>
              <a:buNone/>
              <a:defRPr sz="1000" b="0" i="0" u="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chemeClr val="dk1"/>
              </a:buClr>
              <a:buFont typeface="Arial"/>
              <a:buNone/>
              <a:defRPr sz="1000" b="0" i="0" u="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chemeClr val="dk1"/>
              </a:buClr>
              <a:buFont typeface="Arial"/>
              <a:buNone/>
              <a:defRPr sz="1000" b="0" i="0" u="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chemeClr val="dk1"/>
              </a:buClr>
              <a:buFont typeface="Arial"/>
              <a:buNone/>
              <a:defRPr sz="1000" b="0" i="0" u="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chemeClr val="dk1"/>
              </a:buClr>
              <a:buFont typeface="Arial"/>
              <a:buNone/>
              <a:defRPr sz="1000" b="0" i="0" u="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chemeClr val="dk1"/>
              </a:buClr>
              <a:buFont typeface="Arial"/>
              <a:buNone/>
              <a:defRPr sz="1000" b="0" i="0" u="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81"/>
        <p:cNvGrpSpPr/>
        <p:nvPr/>
      </p:nvGrpSpPr>
      <p:grpSpPr>
        <a:xfrm>
          <a:off x="0" y="0"/>
          <a:ext cx="0" cy="0"/>
          <a:chOff x="0" y="0"/>
          <a:chExt cx="0" cy="0"/>
        </a:xfrm>
      </p:grpSpPr>
      <p:sp>
        <p:nvSpPr>
          <p:cNvPr id="82" name="Google Shape;82;p10"/>
          <p:cNvSpPr txBox="1">
            <a:spLocks noGrp="1"/>
          </p:cNvSpPr>
          <p:nvPr>
            <p:ph type="dt" idx="10"/>
          </p:nvPr>
        </p:nvSpPr>
        <p:spPr>
          <a:xfrm>
            <a:off x="914400" y="6251575"/>
            <a:ext cx="1981200" cy="457200"/>
          </a:xfrm>
          <a:prstGeom prst="rect">
            <a:avLst/>
          </a:prstGeom>
          <a:noFill/>
          <a:ln>
            <a:noFill/>
          </a:ln>
        </p:spPr>
        <p:txBody>
          <a:bodyPr spcFirstLastPara="1" wrap="square" lIns="91425" tIns="91425" rIns="91425" bIns="91425" anchor="t" anchorCtr="0"/>
          <a:lstStyle>
            <a:lvl1pPr marL="0" marR="0" lvl="0" indent="0" algn="l" rtl="0">
              <a:lnSpc>
                <a:spcPct val="100000"/>
              </a:lnSpc>
              <a:spcBef>
                <a:spcPts val="0"/>
              </a:spcBef>
              <a:spcAft>
                <a:spcPts val="0"/>
              </a:spcAft>
              <a:buSzPts val="1400"/>
              <a:buNone/>
              <a:defRPr sz="1800" b="0" i="0" u="none">
                <a:solidFill>
                  <a:schemeClr val="dk1"/>
                </a:solidFill>
                <a:latin typeface="Arial"/>
                <a:ea typeface="Arial"/>
                <a:cs typeface="Arial"/>
                <a:sym typeface="Arial"/>
              </a:defRPr>
            </a:lvl1pPr>
            <a:lvl2pPr marL="457200" marR="0" lvl="1"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L="3200400" marR="0" lvl="6"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L="4572000" marR="0" lvl="7"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L="6400800" marR="0" lvl="8"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83" name="Google Shape;83;p10"/>
          <p:cNvSpPr txBox="1">
            <a:spLocks noGrp="1"/>
          </p:cNvSpPr>
          <p:nvPr>
            <p:ph type="ftr" idx="11"/>
          </p:nvPr>
        </p:nvSpPr>
        <p:spPr>
          <a:xfrm>
            <a:off x="3352800" y="6248400"/>
            <a:ext cx="2971800" cy="457200"/>
          </a:xfrm>
          <a:prstGeom prst="rect">
            <a:avLst/>
          </a:prstGeom>
          <a:noFill/>
          <a:ln>
            <a:noFill/>
          </a:ln>
        </p:spPr>
        <p:txBody>
          <a:bodyPr spcFirstLastPara="1" wrap="square" lIns="91425" tIns="91425" rIns="91425" bIns="91425" anchor="t" anchorCtr="0"/>
          <a:lstStyle>
            <a:lvl1pPr marL="0" marR="0" lvl="0" indent="0" algn="l" rtl="0">
              <a:lnSpc>
                <a:spcPct val="100000"/>
              </a:lnSpc>
              <a:spcBef>
                <a:spcPts val="0"/>
              </a:spcBef>
              <a:spcAft>
                <a:spcPts val="0"/>
              </a:spcAft>
              <a:buSzPts val="1400"/>
              <a:buNone/>
              <a:defRPr sz="1800" b="0" i="0" u="none">
                <a:solidFill>
                  <a:schemeClr val="dk1"/>
                </a:solidFill>
                <a:latin typeface="Arial"/>
                <a:ea typeface="Arial"/>
                <a:cs typeface="Arial"/>
                <a:sym typeface="Arial"/>
              </a:defRPr>
            </a:lvl1pPr>
            <a:lvl2pPr marL="457200" marR="0" lvl="1"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L="3200400" marR="0" lvl="6"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L="4572000" marR="0" lvl="7"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L="6400800" marR="0" lvl="8"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84" name="Google Shape;84;p10"/>
          <p:cNvSpPr txBox="1">
            <a:spLocks noGrp="1"/>
          </p:cNvSpPr>
          <p:nvPr>
            <p:ph type="sldNum" idx="12"/>
          </p:nvPr>
        </p:nvSpPr>
        <p:spPr>
          <a:xfrm>
            <a:off x="6781800" y="6248400"/>
            <a:ext cx="1905000" cy="457200"/>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chemeClr val="dk1"/>
              </a:buClr>
              <a:buFont typeface="Arial"/>
              <a:buNone/>
              <a:defRPr sz="1000" b="0" i="0" u="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chemeClr val="dk1"/>
              </a:buClr>
              <a:buFont typeface="Arial"/>
              <a:buNone/>
              <a:defRPr sz="1000" b="0" i="0" u="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chemeClr val="dk1"/>
              </a:buClr>
              <a:buFont typeface="Arial"/>
              <a:buNone/>
              <a:defRPr sz="1000" b="0" i="0" u="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chemeClr val="dk1"/>
              </a:buClr>
              <a:buFont typeface="Arial"/>
              <a:buNone/>
              <a:defRPr sz="1000" b="0" i="0" u="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chemeClr val="dk1"/>
              </a:buClr>
              <a:buFont typeface="Arial"/>
              <a:buNone/>
              <a:defRPr sz="1000" b="0" i="0" u="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chemeClr val="dk1"/>
              </a:buClr>
              <a:buFont typeface="Arial"/>
              <a:buNone/>
              <a:defRPr sz="1000" b="0" i="0" u="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chemeClr val="dk1"/>
              </a:buClr>
              <a:buFont typeface="Arial"/>
              <a:buNone/>
              <a:defRPr sz="1000" b="0" i="0" u="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chemeClr val="dk1"/>
              </a:buClr>
              <a:buFont typeface="Arial"/>
              <a:buNone/>
              <a:defRPr sz="1000" b="0" i="0" u="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chemeClr val="dk1"/>
              </a:buClr>
              <a:buFont typeface="Arial"/>
              <a:buNone/>
              <a:defRPr sz="1000" b="0" i="0" u="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85"/>
        <p:cNvGrpSpPr/>
        <p:nvPr/>
      </p:nvGrpSpPr>
      <p:grpSpPr>
        <a:xfrm>
          <a:off x="0" y="0"/>
          <a:ext cx="0" cy="0"/>
          <a:chOff x="0" y="0"/>
          <a:chExt cx="0" cy="0"/>
        </a:xfrm>
      </p:grpSpPr>
      <p:sp>
        <p:nvSpPr>
          <p:cNvPr id="86" name="Google Shape;86;p11"/>
          <p:cNvSpPr txBox="1">
            <a:spLocks noGrp="1"/>
          </p:cNvSpPr>
          <p:nvPr>
            <p:ph type="title"/>
          </p:nvPr>
        </p:nvSpPr>
        <p:spPr>
          <a:xfrm>
            <a:off x="914400" y="277812"/>
            <a:ext cx="7772400" cy="1143000"/>
          </a:xfrm>
          <a:prstGeom prst="rect">
            <a:avLst/>
          </a:prstGeom>
          <a:noFill/>
          <a:ln>
            <a:noFill/>
          </a:ln>
        </p:spPr>
        <p:txBody>
          <a:bodyPr spcFirstLastPara="1" wrap="square" lIns="91425" tIns="91425" rIns="91425" bIns="91425" anchor="ctr" anchorCtr="0"/>
          <a:lstStyle>
            <a:lvl1pPr marL="0" marR="0" lvl="0" indent="0" algn="l" rtl="0">
              <a:spcBef>
                <a:spcPts val="0"/>
              </a:spcBef>
              <a:spcAft>
                <a:spcPts val="0"/>
              </a:spcAft>
              <a:buSzPts val="1400"/>
              <a:buNone/>
              <a:defRPr sz="4200" b="0" i="0" u="none" strike="noStrike" cap="none">
                <a:solidFill>
                  <a:schemeClr val="dk2"/>
                </a:solidFill>
                <a:latin typeface="Times New Roman"/>
                <a:ea typeface="Times New Roman"/>
                <a:cs typeface="Times New Roman"/>
                <a:sym typeface="Times New Roman"/>
              </a:defRPr>
            </a:lvl1pPr>
            <a:lvl2pPr marL="0" marR="0" lvl="1" indent="0" algn="l" rtl="0">
              <a:spcBef>
                <a:spcPts val="0"/>
              </a:spcBef>
              <a:spcAft>
                <a:spcPts val="0"/>
              </a:spcAft>
              <a:buSzPts val="1400"/>
              <a:buNone/>
              <a:defRPr sz="4200" b="0" i="0" u="none" strike="noStrike" cap="none">
                <a:solidFill>
                  <a:schemeClr val="dk2"/>
                </a:solidFill>
                <a:latin typeface="Times New Roman"/>
                <a:ea typeface="Times New Roman"/>
                <a:cs typeface="Times New Roman"/>
                <a:sym typeface="Times New Roman"/>
              </a:defRPr>
            </a:lvl2pPr>
            <a:lvl3pPr marL="0" marR="0" lvl="2" indent="0" algn="l" rtl="0">
              <a:spcBef>
                <a:spcPts val="0"/>
              </a:spcBef>
              <a:spcAft>
                <a:spcPts val="0"/>
              </a:spcAft>
              <a:buSzPts val="1400"/>
              <a:buNone/>
              <a:defRPr sz="4200" b="0" i="0" u="none" strike="noStrike" cap="none">
                <a:solidFill>
                  <a:schemeClr val="dk2"/>
                </a:solidFill>
                <a:latin typeface="Times New Roman"/>
                <a:ea typeface="Times New Roman"/>
                <a:cs typeface="Times New Roman"/>
                <a:sym typeface="Times New Roman"/>
              </a:defRPr>
            </a:lvl3pPr>
            <a:lvl4pPr marL="0" marR="0" lvl="3" indent="0" algn="l" rtl="0">
              <a:spcBef>
                <a:spcPts val="0"/>
              </a:spcBef>
              <a:spcAft>
                <a:spcPts val="0"/>
              </a:spcAft>
              <a:buSzPts val="1400"/>
              <a:buNone/>
              <a:defRPr sz="4200" b="0" i="0" u="none" strike="noStrike" cap="none">
                <a:solidFill>
                  <a:schemeClr val="dk2"/>
                </a:solidFill>
                <a:latin typeface="Times New Roman"/>
                <a:ea typeface="Times New Roman"/>
                <a:cs typeface="Times New Roman"/>
                <a:sym typeface="Times New Roman"/>
              </a:defRPr>
            </a:lvl4pPr>
            <a:lvl5pPr marL="0" marR="0" lvl="4" indent="0" algn="l" rtl="0">
              <a:spcBef>
                <a:spcPts val="0"/>
              </a:spcBef>
              <a:spcAft>
                <a:spcPts val="0"/>
              </a:spcAft>
              <a:buSzPts val="1400"/>
              <a:buNone/>
              <a:defRPr sz="4200" b="0" i="0" u="none" strike="noStrike" cap="none">
                <a:solidFill>
                  <a:schemeClr val="dk2"/>
                </a:solidFill>
                <a:latin typeface="Times New Roman"/>
                <a:ea typeface="Times New Roman"/>
                <a:cs typeface="Times New Roman"/>
                <a:sym typeface="Times New Roman"/>
              </a:defRPr>
            </a:lvl5pPr>
            <a:lvl6pPr marL="457200" marR="0" lvl="5" indent="0" algn="l" rtl="0">
              <a:spcBef>
                <a:spcPts val="0"/>
              </a:spcBef>
              <a:spcAft>
                <a:spcPts val="0"/>
              </a:spcAft>
              <a:buSzPts val="1400"/>
              <a:buNone/>
              <a:defRPr sz="4200" b="0" i="0" u="none" strike="noStrike" cap="none">
                <a:solidFill>
                  <a:schemeClr val="dk2"/>
                </a:solidFill>
                <a:latin typeface="Times New Roman"/>
                <a:ea typeface="Times New Roman"/>
                <a:cs typeface="Times New Roman"/>
                <a:sym typeface="Times New Roman"/>
              </a:defRPr>
            </a:lvl6pPr>
            <a:lvl7pPr marL="914400" marR="0" lvl="6" indent="0" algn="l" rtl="0">
              <a:spcBef>
                <a:spcPts val="0"/>
              </a:spcBef>
              <a:spcAft>
                <a:spcPts val="0"/>
              </a:spcAft>
              <a:buSzPts val="1400"/>
              <a:buNone/>
              <a:defRPr sz="4200" b="0" i="0" u="none" strike="noStrike" cap="none">
                <a:solidFill>
                  <a:schemeClr val="dk2"/>
                </a:solidFill>
                <a:latin typeface="Times New Roman"/>
                <a:ea typeface="Times New Roman"/>
                <a:cs typeface="Times New Roman"/>
                <a:sym typeface="Times New Roman"/>
              </a:defRPr>
            </a:lvl7pPr>
            <a:lvl8pPr marL="1371600" marR="0" lvl="7" indent="0" algn="l" rtl="0">
              <a:spcBef>
                <a:spcPts val="0"/>
              </a:spcBef>
              <a:spcAft>
                <a:spcPts val="0"/>
              </a:spcAft>
              <a:buSzPts val="1400"/>
              <a:buNone/>
              <a:defRPr sz="4200" b="0" i="0" u="none" strike="noStrike" cap="none">
                <a:solidFill>
                  <a:schemeClr val="dk2"/>
                </a:solidFill>
                <a:latin typeface="Times New Roman"/>
                <a:ea typeface="Times New Roman"/>
                <a:cs typeface="Times New Roman"/>
                <a:sym typeface="Times New Roman"/>
              </a:defRPr>
            </a:lvl8pPr>
            <a:lvl9pPr marL="1828800" marR="0" lvl="8" indent="0" algn="l" rtl="0">
              <a:spcBef>
                <a:spcPts val="0"/>
              </a:spcBef>
              <a:spcAft>
                <a:spcPts val="0"/>
              </a:spcAft>
              <a:buSzPts val="1400"/>
              <a:buNone/>
              <a:defRPr sz="4200" b="0" i="0" u="none" strike="noStrike" cap="none">
                <a:solidFill>
                  <a:schemeClr val="dk2"/>
                </a:solidFill>
                <a:latin typeface="Times New Roman"/>
                <a:ea typeface="Times New Roman"/>
                <a:cs typeface="Times New Roman"/>
                <a:sym typeface="Times New Roman"/>
              </a:defRPr>
            </a:lvl9pPr>
          </a:lstStyle>
          <a:p>
            <a:endParaRPr/>
          </a:p>
        </p:txBody>
      </p:sp>
      <p:sp>
        <p:nvSpPr>
          <p:cNvPr id="87" name="Google Shape;87;p11"/>
          <p:cNvSpPr txBox="1">
            <a:spLocks noGrp="1"/>
          </p:cNvSpPr>
          <p:nvPr>
            <p:ph type="dt" idx="10"/>
          </p:nvPr>
        </p:nvSpPr>
        <p:spPr>
          <a:xfrm>
            <a:off x="914400" y="6251575"/>
            <a:ext cx="1981200" cy="457200"/>
          </a:xfrm>
          <a:prstGeom prst="rect">
            <a:avLst/>
          </a:prstGeom>
          <a:noFill/>
          <a:ln>
            <a:noFill/>
          </a:ln>
        </p:spPr>
        <p:txBody>
          <a:bodyPr spcFirstLastPara="1" wrap="square" lIns="91425" tIns="91425" rIns="91425" bIns="91425" anchor="t" anchorCtr="0"/>
          <a:lstStyle>
            <a:lvl1pPr marL="0" marR="0" lvl="0" indent="0" algn="l" rtl="0">
              <a:lnSpc>
                <a:spcPct val="100000"/>
              </a:lnSpc>
              <a:spcBef>
                <a:spcPts val="0"/>
              </a:spcBef>
              <a:spcAft>
                <a:spcPts val="0"/>
              </a:spcAft>
              <a:buSzPts val="1400"/>
              <a:buNone/>
              <a:defRPr sz="1800" b="0" i="0" u="none">
                <a:solidFill>
                  <a:schemeClr val="dk1"/>
                </a:solidFill>
                <a:latin typeface="Arial"/>
                <a:ea typeface="Arial"/>
                <a:cs typeface="Arial"/>
                <a:sym typeface="Arial"/>
              </a:defRPr>
            </a:lvl1pPr>
            <a:lvl2pPr marL="457200" marR="0" lvl="1"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L="3200400" marR="0" lvl="6"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L="4572000" marR="0" lvl="7"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L="6400800" marR="0" lvl="8"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88" name="Google Shape;88;p11"/>
          <p:cNvSpPr txBox="1">
            <a:spLocks noGrp="1"/>
          </p:cNvSpPr>
          <p:nvPr>
            <p:ph type="ftr" idx="11"/>
          </p:nvPr>
        </p:nvSpPr>
        <p:spPr>
          <a:xfrm>
            <a:off x="3352800" y="6248400"/>
            <a:ext cx="2971800" cy="457200"/>
          </a:xfrm>
          <a:prstGeom prst="rect">
            <a:avLst/>
          </a:prstGeom>
          <a:noFill/>
          <a:ln>
            <a:noFill/>
          </a:ln>
        </p:spPr>
        <p:txBody>
          <a:bodyPr spcFirstLastPara="1" wrap="square" lIns="91425" tIns="91425" rIns="91425" bIns="91425" anchor="t" anchorCtr="0"/>
          <a:lstStyle>
            <a:lvl1pPr marL="0" marR="0" lvl="0" indent="0" algn="l" rtl="0">
              <a:lnSpc>
                <a:spcPct val="100000"/>
              </a:lnSpc>
              <a:spcBef>
                <a:spcPts val="0"/>
              </a:spcBef>
              <a:spcAft>
                <a:spcPts val="0"/>
              </a:spcAft>
              <a:buSzPts val="1400"/>
              <a:buNone/>
              <a:defRPr sz="1800" b="0" i="0" u="none">
                <a:solidFill>
                  <a:schemeClr val="dk1"/>
                </a:solidFill>
                <a:latin typeface="Arial"/>
                <a:ea typeface="Arial"/>
                <a:cs typeface="Arial"/>
                <a:sym typeface="Arial"/>
              </a:defRPr>
            </a:lvl1pPr>
            <a:lvl2pPr marL="457200" marR="0" lvl="1"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L="3200400" marR="0" lvl="6"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L="4572000" marR="0" lvl="7"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L="6400800" marR="0" lvl="8"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89" name="Google Shape;89;p11"/>
          <p:cNvSpPr txBox="1">
            <a:spLocks noGrp="1"/>
          </p:cNvSpPr>
          <p:nvPr>
            <p:ph type="sldNum" idx="12"/>
          </p:nvPr>
        </p:nvSpPr>
        <p:spPr>
          <a:xfrm>
            <a:off x="6781800" y="6248400"/>
            <a:ext cx="1905000" cy="457200"/>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chemeClr val="dk1"/>
              </a:buClr>
              <a:buFont typeface="Arial"/>
              <a:buNone/>
              <a:defRPr sz="1000" b="0" i="0" u="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chemeClr val="dk1"/>
              </a:buClr>
              <a:buFont typeface="Arial"/>
              <a:buNone/>
              <a:defRPr sz="1000" b="0" i="0" u="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chemeClr val="dk1"/>
              </a:buClr>
              <a:buFont typeface="Arial"/>
              <a:buNone/>
              <a:defRPr sz="1000" b="0" i="0" u="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chemeClr val="dk1"/>
              </a:buClr>
              <a:buFont typeface="Arial"/>
              <a:buNone/>
              <a:defRPr sz="1000" b="0" i="0" u="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chemeClr val="dk1"/>
              </a:buClr>
              <a:buFont typeface="Arial"/>
              <a:buNone/>
              <a:defRPr sz="1000" b="0" i="0" u="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chemeClr val="dk1"/>
              </a:buClr>
              <a:buFont typeface="Arial"/>
              <a:buNone/>
              <a:defRPr sz="1000" b="0" i="0" u="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chemeClr val="dk1"/>
              </a:buClr>
              <a:buFont typeface="Arial"/>
              <a:buNone/>
              <a:defRPr sz="1000" b="0" i="0" u="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chemeClr val="dk1"/>
              </a:buClr>
              <a:buFont typeface="Arial"/>
              <a:buNone/>
              <a:defRPr sz="1000" b="0" i="0" u="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chemeClr val="dk1"/>
              </a:buClr>
              <a:buFont typeface="Arial"/>
              <a:buNone/>
              <a:defRPr sz="1000" b="0" i="0" u="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theme" Target="../theme/theme2.xml"/><Relationship Id="rId5" Type="http://schemas.openxmlformats.org/officeDocument/2006/relationships/slideLayout" Target="../slideLayouts/slideLayout6.xml"/><Relationship Id="rId10" Type="http://schemas.openxmlformats.org/officeDocument/2006/relationships/slideLayout" Target="../slideLayouts/slideLayout11.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grpSp>
        <p:nvGrpSpPr>
          <p:cNvPr id="10" name="Google Shape;10;p1"/>
          <p:cNvGrpSpPr/>
          <p:nvPr/>
        </p:nvGrpSpPr>
        <p:grpSpPr>
          <a:xfrm>
            <a:off x="0" y="0"/>
            <a:ext cx="8763000" cy="5943600"/>
            <a:chOff x="0" y="0"/>
            <a:chExt cx="8763000" cy="5943600"/>
          </a:xfrm>
        </p:grpSpPr>
        <p:sp>
          <p:nvSpPr>
            <p:cNvPr id="11" name="Google Shape;11;p1"/>
            <p:cNvSpPr txBox="1"/>
            <p:nvPr/>
          </p:nvSpPr>
          <p:spPr>
            <a:xfrm>
              <a:off x="0" y="0"/>
              <a:ext cx="1752600" cy="4876800"/>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grpSp>
          <p:nvGrpSpPr>
            <p:cNvPr id="12" name="Google Shape;12;p1"/>
            <p:cNvGrpSpPr/>
            <p:nvPr/>
          </p:nvGrpSpPr>
          <p:grpSpPr>
            <a:xfrm>
              <a:off x="0" y="3505200"/>
              <a:ext cx="8763000" cy="2438400"/>
              <a:chOff x="0" y="3505200"/>
              <a:chExt cx="8763000" cy="2438400"/>
            </a:xfrm>
          </p:grpSpPr>
          <p:sp>
            <p:nvSpPr>
              <p:cNvPr id="13" name="Google Shape;13;p1"/>
              <p:cNvSpPr txBox="1"/>
              <p:nvPr/>
            </p:nvSpPr>
            <p:spPr>
              <a:xfrm>
                <a:off x="990600" y="3505200"/>
                <a:ext cx="7772400" cy="2438400"/>
              </a:xfrm>
              <a:prstGeom prst="rect">
                <a:avLst/>
              </a:prstGeom>
              <a:solidFill>
                <a:schemeClr val="lt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14" name="Google Shape;14;p1"/>
              <p:cNvSpPr txBox="1"/>
              <p:nvPr/>
            </p:nvSpPr>
            <p:spPr>
              <a:xfrm>
                <a:off x="1038225" y="3733800"/>
                <a:ext cx="7648575" cy="2138362"/>
              </a:xfrm>
              <a:prstGeom prst="rect">
                <a:avLst/>
              </a:prstGeom>
              <a:solidFill>
                <a:schemeClr val="lt1"/>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cxnSp>
            <p:nvCxnSpPr>
              <p:cNvPr id="15" name="Google Shape;15;p1"/>
              <p:cNvCxnSpPr/>
              <p:nvPr/>
            </p:nvCxnSpPr>
            <p:spPr>
              <a:xfrm>
                <a:off x="0" y="4876800"/>
                <a:ext cx="990600" cy="0"/>
              </a:xfrm>
              <a:prstGeom prst="straightConnector1">
                <a:avLst/>
              </a:prstGeom>
              <a:noFill/>
              <a:ln w="50800" cap="flat" cmpd="sng">
                <a:solidFill>
                  <a:schemeClr val="lt2"/>
                </a:solidFill>
                <a:prstDash val="solid"/>
                <a:miter lim="800000"/>
                <a:headEnd type="none" w="sm" len="sm"/>
                <a:tailEnd type="none" w="sm" len="sm"/>
              </a:ln>
            </p:spPr>
          </p:cxnSp>
        </p:grpSp>
        <p:grpSp>
          <p:nvGrpSpPr>
            <p:cNvPr id="16" name="Google Shape;16;p1"/>
            <p:cNvGrpSpPr/>
            <p:nvPr/>
          </p:nvGrpSpPr>
          <p:grpSpPr>
            <a:xfrm>
              <a:off x="635000" y="533400"/>
              <a:ext cx="8077200" cy="304800"/>
              <a:chOff x="635000" y="533400"/>
              <a:chExt cx="8077200" cy="304800"/>
            </a:xfrm>
          </p:grpSpPr>
          <p:sp>
            <p:nvSpPr>
              <p:cNvPr id="17" name="Google Shape;17;p1"/>
              <p:cNvSpPr txBox="1"/>
              <p:nvPr/>
            </p:nvSpPr>
            <p:spPr>
              <a:xfrm>
                <a:off x="6273800" y="533400"/>
                <a:ext cx="2438400" cy="304800"/>
              </a:xfrm>
              <a:prstGeom prst="rect">
                <a:avLst/>
              </a:prstGeom>
              <a:solidFill>
                <a:schemeClr val="folHlink"/>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cxnSp>
            <p:nvCxnSpPr>
              <p:cNvPr id="18" name="Google Shape;18;p1"/>
              <p:cNvCxnSpPr/>
              <p:nvPr/>
            </p:nvCxnSpPr>
            <p:spPr>
              <a:xfrm>
                <a:off x="635000" y="685800"/>
                <a:ext cx="8077200" cy="0"/>
              </a:xfrm>
              <a:prstGeom prst="straightConnector1">
                <a:avLst/>
              </a:prstGeom>
              <a:noFill/>
              <a:ln w="44450" cap="flat" cmpd="sng">
                <a:solidFill>
                  <a:schemeClr val="lt2"/>
                </a:solidFill>
                <a:prstDash val="solid"/>
                <a:miter lim="800000"/>
                <a:headEnd type="none" w="sm" len="sm"/>
                <a:tailEnd type="none" w="sm" len="sm"/>
              </a:ln>
            </p:spPr>
          </p:cxnSp>
        </p:grpSp>
      </p:grpSp>
      <p:sp>
        <p:nvSpPr>
          <p:cNvPr id="19" name="Google Shape;19;p1"/>
          <p:cNvSpPr txBox="1">
            <a:spLocks noGrp="1"/>
          </p:cNvSpPr>
          <p:nvPr>
            <p:ph type="title"/>
          </p:nvPr>
        </p:nvSpPr>
        <p:spPr>
          <a:xfrm>
            <a:off x="914400" y="277812"/>
            <a:ext cx="7772400" cy="1143000"/>
          </a:xfrm>
          <a:prstGeom prst="rect">
            <a:avLst/>
          </a:prstGeom>
          <a:noFill/>
          <a:ln>
            <a:noFill/>
          </a:ln>
        </p:spPr>
        <p:txBody>
          <a:bodyPr spcFirstLastPara="1" wrap="square" lIns="91425" tIns="91425" rIns="91425" bIns="91425" anchor="ctr" anchorCtr="0"/>
          <a:lstStyle>
            <a:lvl1pPr marL="0" marR="0" lvl="0" indent="0" algn="l" rtl="0">
              <a:spcBef>
                <a:spcPts val="0"/>
              </a:spcBef>
              <a:spcAft>
                <a:spcPts val="0"/>
              </a:spcAft>
              <a:buSzPts val="1400"/>
              <a:buNone/>
              <a:defRPr sz="4200" b="0" i="0" u="none" strike="noStrike" cap="none">
                <a:solidFill>
                  <a:schemeClr val="dk2"/>
                </a:solidFill>
                <a:latin typeface="Times New Roman"/>
                <a:ea typeface="Times New Roman"/>
                <a:cs typeface="Times New Roman"/>
                <a:sym typeface="Times New Roman"/>
              </a:defRPr>
            </a:lvl1pPr>
            <a:lvl2pPr marL="0" marR="0" lvl="1" indent="0" algn="l" rtl="0">
              <a:spcBef>
                <a:spcPts val="0"/>
              </a:spcBef>
              <a:spcAft>
                <a:spcPts val="0"/>
              </a:spcAft>
              <a:buSzPts val="1400"/>
              <a:buNone/>
              <a:defRPr sz="4200" b="0" i="0" u="none" strike="noStrike" cap="none">
                <a:solidFill>
                  <a:schemeClr val="dk2"/>
                </a:solidFill>
                <a:latin typeface="Times New Roman"/>
                <a:ea typeface="Times New Roman"/>
                <a:cs typeface="Times New Roman"/>
                <a:sym typeface="Times New Roman"/>
              </a:defRPr>
            </a:lvl2pPr>
            <a:lvl3pPr marL="0" marR="0" lvl="2" indent="0" algn="l" rtl="0">
              <a:spcBef>
                <a:spcPts val="0"/>
              </a:spcBef>
              <a:spcAft>
                <a:spcPts val="0"/>
              </a:spcAft>
              <a:buSzPts val="1400"/>
              <a:buNone/>
              <a:defRPr sz="4200" b="0" i="0" u="none" strike="noStrike" cap="none">
                <a:solidFill>
                  <a:schemeClr val="dk2"/>
                </a:solidFill>
                <a:latin typeface="Times New Roman"/>
                <a:ea typeface="Times New Roman"/>
                <a:cs typeface="Times New Roman"/>
                <a:sym typeface="Times New Roman"/>
              </a:defRPr>
            </a:lvl3pPr>
            <a:lvl4pPr marL="0" marR="0" lvl="3" indent="0" algn="l" rtl="0">
              <a:spcBef>
                <a:spcPts val="0"/>
              </a:spcBef>
              <a:spcAft>
                <a:spcPts val="0"/>
              </a:spcAft>
              <a:buSzPts val="1400"/>
              <a:buNone/>
              <a:defRPr sz="4200" b="0" i="0" u="none" strike="noStrike" cap="none">
                <a:solidFill>
                  <a:schemeClr val="dk2"/>
                </a:solidFill>
                <a:latin typeface="Times New Roman"/>
                <a:ea typeface="Times New Roman"/>
                <a:cs typeface="Times New Roman"/>
                <a:sym typeface="Times New Roman"/>
              </a:defRPr>
            </a:lvl4pPr>
            <a:lvl5pPr marL="0" marR="0" lvl="4" indent="0" algn="l" rtl="0">
              <a:spcBef>
                <a:spcPts val="0"/>
              </a:spcBef>
              <a:spcAft>
                <a:spcPts val="0"/>
              </a:spcAft>
              <a:buSzPts val="1400"/>
              <a:buNone/>
              <a:defRPr sz="4200" b="0" i="0" u="none" strike="noStrike" cap="none">
                <a:solidFill>
                  <a:schemeClr val="dk2"/>
                </a:solidFill>
                <a:latin typeface="Times New Roman"/>
                <a:ea typeface="Times New Roman"/>
                <a:cs typeface="Times New Roman"/>
                <a:sym typeface="Times New Roman"/>
              </a:defRPr>
            </a:lvl5pPr>
            <a:lvl6pPr marL="457200" marR="0" lvl="5" indent="0" algn="l" rtl="0">
              <a:spcBef>
                <a:spcPts val="0"/>
              </a:spcBef>
              <a:spcAft>
                <a:spcPts val="0"/>
              </a:spcAft>
              <a:buSzPts val="1400"/>
              <a:buNone/>
              <a:defRPr sz="4200" b="0" i="0" u="none" strike="noStrike" cap="none">
                <a:solidFill>
                  <a:schemeClr val="dk2"/>
                </a:solidFill>
                <a:latin typeface="Times New Roman"/>
                <a:ea typeface="Times New Roman"/>
                <a:cs typeface="Times New Roman"/>
                <a:sym typeface="Times New Roman"/>
              </a:defRPr>
            </a:lvl6pPr>
            <a:lvl7pPr marL="914400" marR="0" lvl="6" indent="0" algn="l" rtl="0">
              <a:spcBef>
                <a:spcPts val="0"/>
              </a:spcBef>
              <a:spcAft>
                <a:spcPts val="0"/>
              </a:spcAft>
              <a:buSzPts val="1400"/>
              <a:buNone/>
              <a:defRPr sz="4200" b="0" i="0" u="none" strike="noStrike" cap="none">
                <a:solidFill>
                  <a:schemeClr val="dk2"/>
                </a:solidFill>
                <a:latin typeface="Times New Roman"/>
                <a:ea typeface="Times New Roman"/>
                <a:cs typeface="Times New Roman"/>
                <a:sym typeface="Times New Roman"/>
              </a:defRPr>
            </a:lvl7pPr>
            <a:lvl8pPr marL="1371600" marR="0" lvl="7" indent="0" algn="l" rtl="0">
              <a:spcBef>
                <a:spcPts val="0"/>
              </a:spcBef>
              <a:spcAft>
                <a:spcPts val="0"/>
              </a:spcAft>
              <a:buSzPts val="1400"/>
              <a:buNone/>
              <a:defRPr sz="4200" b="0" i="0" u="none" strike="noStrike" cap="none">
                <a:solidFill>
                  <a:schemeClr val="dk2"/>
                </a:solidFill>
                <a:latin typeface="Times New Roman"/>
                <a:ea typeface="Times New Roman"/>
                <a:cs typeface="Times New Roman"/>
                <a:sym typeface="Times New Roman"/>
              </a:defRPr>
            </a:lvl8pPr>
            <a:lvl9pPr marL="1828800" marR="0" lvl="8" indent="0" algn="l" rtl="0">
              <a:spcBef>
                <a:spcPts val="0"/>
              </a:spcBef>
              <a:spcAft>
                <a:spcPts val="0"/>
              </a:spcAft>
              <a:buSzPts val="1400"/>
              <a:buNone/>
              <a:defRPr sz="4200" b="0" i="0" u="none" strike="noStrike" cap="none">
                <a:solidFill>
                  <a:schemeClr val="dk2"/>
                </a:solidFill>
                <a:latin typeface="Times New Roman"/>
                <a:ea typeface="Times New Roman"/>
                <a:cs typeface="Times New Roman"/>
                <a:sym typeface="Times New Roman"/>
              </a:defRPr>
            </a:lvl9pPr>
          </a:lstStyle>
          <a:p>
            <a:endParaRPr/>
          </a:p>
        </p:txBody>
      </p:sp>
      <p:sp>
        <p:nvSpPr>
          <p:cNvPr id="20" name="Google Shape;20;p1"/>
          <p:cNvSpPr txBox="1">
            <a:spLocks noGrp="1"/>
          </p:cNvSpPr>
          <p:nvPr>
            <p:ph type="body" idx="1"/>
          </p:nvPr>
        </p:nvSpPr>
        <p:spPr>
          <a:xfrm>
            <a:off x="914400" y="1600200"/>
            <a:ext cx="7772400" cy="4530725"/>
          </a:xfrm>
          <a:prstGeom prst="rect">
            <a:avLst/>
          </a:prstGeom>
          <a:noFill/>
          <a:ln>
            <a:noFill/>
          </a:ln>
        </p:spPr>
        <p:txBody>
          <a:bodyPr spcFirstLastPara="1" wrap="square" lIns="91425" tIns="91425" rIns="91425" bIns="91425" anchor="t" anchorCtr="0"/>
          <a:lstStyle>
            <a:lvl1pPr marL="457200" marR="0" lvl="0" indent="-388620" algn="l" rtl="0">
              <a:spcBef>
                <a:spcPts val="560"/>
              </a:spcBef>
              <a:spcAft>
                <a:spcPts val="0"/>
              </a:spcAft>
              <a:buClr>
                <a:schemeClr val="folHlink"/>
              </a:buClr>
              <a:buSzPts val="2520"/>
              <a:buFont typeface="Noto Sans Symbols"/>
              <a:buChar char="■"/>
              <a:defRPr sz="2800" b="0" i="0" u="none" strike="noStrike" cap="none">
                <a:solidFill>
                  <a:schemeClr val="dk1"/>
                </a:solidFill>
                <a:latin typeface="Arial"/>
                <a:ea typeface="Arial"/>
                <a:cs typeface="Arial"/>
                <a:sym typeface="Arial"/>
              </a:defRPr>
            </a:lvl1pPr>
            <a:lvl2pPr marL="914400" marR="0" lvl="1" indent="-352425" algn="l" rtl="0">
              <a:spcBef>
                <a:spcPts val="520"/>
              </a:spcBef>
              <a:spcAft>
                <a:spcPts val="0"/>
              </a:spcAft>
              <a:buClr>
                <a:schemeClr val="accent1"/>
              </a:buClr>
              <a:buSzPts val="1950"/>
              <a:buFont typeface="Noto Sans Symbols"/>
              <a:buChar char="■"/>
              <a:defRPr sz="2600" b="0" i="0" u="none" strike="noStrike" cap="none">
                <a:solidFill>
                  <a:schemeClr val="dk1"/>
                </a:solidFill>
                <a:latin typeface="Arial"/>
                <a:ea typeface="Arial"/>
                <a:cs typeface="Arial"/>
                <a:sym typeface="Arial"/>
              </a:defRPr>
            </a:lvl2pPr>
            <a:lvl3pPr marL="1371600" marR="0" lvl="2" indent="-308927" algn="l" rtl="0">
              <a:spcBef>
                <a:spcPts val="460"/>
              </a:spcBef>
              <a:spcAft>
                <a:spcPts val="0"/>
              </a:spcAft>
              <a:buClr>
                <a:schemeClr val="folHlink"/>
              </a:buClr>
              <a:buSzPts val="1265"/>
              <a:buFont typeface="Noto Sans Symbols"/>
              <a:buChar char="■"/>
              <a:defRPr sz="23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accent1"/>
              </a:buClr>
              <a:buSzPts val="2000"/>
              <a:buFont typeface="Noto Sans Symbols"/>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accent1"/>
              </a:buClr>
              <a:buSzPts val="2000"/>
              <a:buFont typeface="Noto Sans Symbols"/>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accent1"/>
              </a:buClr>
              <a:buSzPts val="2000"/>
              <a:buFont typeface="Noto Sans Symbols"/>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accent1"/>
              </a:buClr>
              <a:buSzPts val="2000"/>
              <a:buFont typeface="Noto Sans Symbols"/>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accent1"/>
              </a:buClr>
              <a:buSzPts val="2000"/>
              <a:buFont typeface="Noto Sans Symbols"/>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accent1"/>
              </a:buClr>
              <a:buSzPts val="2000"/>
              <a:buFont typeface="Noto Sans Symbols"/>
              <a:buChar char="▪"/>
              <a:defRPr sz="2000" b="0" i="0" u="none" strike="noStrike" cap="none">
                <a:solidFill>
                  <a:schemeClr val="dk1"/>
                </a:solidFill>
                <a:latin typeface="Arial"/>
                <a:ea typeface="Arial"/>
                <a:cs typeface="Arial"/>
                <a:sym typeface="Arial"/>
              </a:defRPr>
            </a:lvl9pPr>
          </a:lstStyle>
          <a:p>
            <a:endParaRPr/>
          </a:p>
        </p:txBody>
      </p:sp>
      <p:sp>
        <p:nvSpPr>
          <p:cNvPr id="21" name="Google Shape;21;p1"/>
          <p:cNvSpPr txBox="1">
            <a:spLocks noGrp="1"/>
          </p:cNvSpPr>
          <p:nvPr>
            <p:ph type="dt" idx="10"/>
          </p:nvPr>
        </p:nvSpPr>
        <p:spPr>
          <a:xfrm>
            <a:off x="912812" y="6251575"/>
            <a:ext cx="1905000" cy="457200"/>
          </a:xfrm>
          <a:prstGeom prst="rect">
            <a:avLst/>
          </a:prstGeom>
          <a:noFill/>
          <a:ln>
            <a:noFill/>
          </a:ln>
        </p:spPr>
        <p:txBody>
          <a:bodyPr spcFirstLastPara="1" wrap="square" lIns="91425" tIns="91425" rIns="91425" bIns="91425" anchor="t" anchorCtr="0"/>
          <a:lstStyle>
            <a:lvl1pPr marL="0" marR="0" lvl="0" indent="0" algn="l" rtl="0">
              <a:lnSpc>
                <a:spcPct val="100000"/>
              </a:lnSpc>
              <a:spcBef>
                <a:spcPts val="0"/>
              </a:spcBef>
              <a:spcAft>
                <a:spcPts val="0"/>
              </a:spcAft>
              <a:buSzPts val="1400"/>
              <a:buNone/>
              <a:defRPr sz="1800" b="0" i="0" u="none">
                <a:solidFill>
                  <a:schemeClr val="dk1"/>
                </a:solidFill>
                <a:latin typeface="Arial"/>
                <a:ea typeface="Arial"/>
                <a:cs typeface="Arial"/>
                <a:sym typeface="Arial"/>
              </a:defRPr>
            </a:lvl1pPr>
            <a:lvl2pPr marL="457200" marR="0" lvl="1"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L="3200400" marR="0" lvl="6"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L="4572000" marR="0" lvl="7"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L="6400800" marR="0" lvl="8"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22" name="Google Shape;22;p1"/>
          <p:cNvSpPr txBox="1">
            <a:spLocks noGrp="1"/>
          </p:cNvSpPr>
          <p:nvPr>
            <p:ph type="ftr" idx="11"/>
          </p:nvPr>
        </p:nvSpPr>
        <p:spPr>
          <a:xfrm>
            <a:off x="3354387" y="6248400"/>
            <a:ext cx="2895600" cy="457200"/>
          </a:xfrm>
          <a:prstGeom prst="rect">
            <a:avLst/>
          </a:prstGeom>
          <a:noFill/>
          <a:ln>
            <a:noFill/>
          </a:ln>
        </p:spPr>
        <p:txBody>
          <a:bodyPr spcFirstLastPara="1" wrap="square" lIns="91425" tIns="91425" rIns="91425" bIns="91425" anchor="t" anchorCtr="0"/>
          <a:lstStyle>
            <a:lvl1pPr marL="0" marR="0" lvl="0" indent="0" algn="l" rtl="0">
              <a:lnSpc>
                <a:spcPct val="100000"/>
              </a:lnSpc>
              <a:spcBef>
                <a:spcPts val="0"/>
              </a:spcBef>
              <a:spcAft>
                <a:spcPts val="0"/>
              </a:spcAft>
              <a:buSzPts val="1400"/>
              <a:buNone/>
              <a:defRPr sz="1800" b="0" i="0" u="none">
                <a:solidFill>
                  <a:schemeClr val="dk1"/>
                </a:solidFill>
                <a:latin typeface="Arial"/>
                <a:ea typeface="Arial"/>
                <a:cs typeface="Arial"/>
                <a:sym typeface="Arial"/>
              </a:defRPr>
            </a:lvl1pPr>
            <a:lvl2pPr marL="457200" marR="0" lvl="1"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L="3200400" marR="0" lvl="6"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L="4572000" marR="0" lvl="7"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L="6400800" marR="0" lvl="8"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23" name="Google Shape;23;p1"/>
          <p:cNvSpPr txBox="1">
            <a:spLocks noGrp="1"/>
          </p:cNvSpPr>
          <p:nvPr>
            <p:ph type="sldNum" idx="12"/>
          </p:nvPr>
        </p:nvSpPr>
        <p:spPr>
          <a:xfrm>
            <a:off x="6781800" y="6248400"/>
            <a:ext cx="1905000" cy="457200"/>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chemeClr val="dk1"/>
              </a:buClr>
              <a:buFont typeface="Arial"/>
              <a:buNone/>
              <a:defRPr sz="1000" b="0" i="0" u="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chemeClr val="dk1"/>
              </a:buClr>
              <a:buFont typeface="Arial"/>
              <a:buNone/>
              <a:defRPr sz="1000" b="0" i="0" u="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chemeClr val="dk1"/>
              </a:buClr>
              <a:buFont typeface="Arial"/>
              <a:buNone/>
              <a:defRPr sz="1000" b="0" i="0" u="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chemeClr val="dk1"/>
              </a:buClr>
              <a:buFont typeface="Arial"/>
              <a:buNone/>
              <a:defRPr sz="1000" b="0" i="0" u="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chemeClr val="dk1"/>
              </a:buClr>
              <a:buFont typeface="Arial"/>
              <a:buNone/>
              <a:defRPr sz="1000" b="0" i="0" u="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chemeClr val="dk1"/>
              </a:buClr>
              <a:buFont typeface="Arial"/>
              <a:buNone/>
              <a:defRPr sz="1000" b="0" i="0" u="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chemeClr val="dk1"/>
              </a:buClr>
              <a:buFont typeface="Arial"/>
              <a:buNone/>
              <a:defRPr sz="1000" b="0" i="0" u="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chemeClr val="dk1"/>
              </a:buClr>
              <a:buFont typeface="Arial"/>
              <a:buNone/>
              <a:defRPr sz="1000" b="0" i="0" u="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chemeClr val="dk1"/>
              </a:buClr>
              <a:buFont typeface="Arial"/>
              <a:buNone/>
              <a:defRPr sz="1000" b="0" i="0" u="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sz="1400">
              <a:solidFill>
                <a:srgbClr val="000000"/>
              </a:solidFill>
            </a:endParaRPr>
          </a:p>
        </p:txBody>
      </p:sp>
    </p:spTree>
  </p:cSld>
  <p:clrMap bg1="lt1" tx1="dk1" bg2="dk2" tx2="lt2" accent1="accent1" accent2="accent2" accent3="accent3" accent4="accent4" accent5="accent5" accent6="accent6" hlink="hlink" folHlink="folHlink"/>
  <p:sldLayoutIdLst>
    <p:sldLayoutId id="2147483648"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30"/>
        <p:cNvGrpSpPr/>
        <p:nvPr/>
      </p:nvGrpSpPr>
      <p:grpSpPr>
        <a:xfrm>
          <a:off x="0" y="0"/>
          <a:ext cx="0" cy="0"/>
          <a:chOff x="0" y="0"/>
          <a:chExt cx="0" cy="0"/>
        </a:xfrm>
      </p:grpSpPr>
      <p:grpSp>
        <p:nvGrpSpPr>
          <p:cNvPr id="31" name="Google Shape;31;p3"/>
          <p:cNvGrpSpPr/>
          <p:nvPr/>
        </p:nvGrpSpPr>
        <p:grpSpPr>
          <a:xfrm>
            <a:off x="0" y="0"/>
            <a:ext cx="8686800" cy="4876800"/>
            <a:chOff x="0" y="0"/>
            <a:chExt cx="8686800" cy="4876800"/>
          </a:xfrm>
        </p:grpSpPr>
        <p:sp>
          <p:nvSpPr>
            <p:cNvPr id="32" name="Google Shape;32;p3"/>
            <p:cNvSpPr txBox="1"/>
            <p:nvPr/>
          </p:nvSpPr>
          <p:spPr>
            <a:xfrm>
              <a:off x="0" y="0"/>
              <a:ext cx="609600" cy="4876800"/>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grpSp>
          <p:nvGrpSpPr>
            <p:cNvPr id="33" name="Google Shape;33;p3"/>
            <p:cNvGrpSpPr/>
            <p:nvPr/>
          </p:nvGrpSpPr>
          <p:grpSpPr>
            <a:xfrm>
              <a:off x="381000" y="1417637"/>
              <a:ext cx="8305800" cy="182562"/>
              <a:chOff x="381000" y="1417637"/>
              <a:chExt cx="8305800" cy="182562"/>
            </a:xfrm>
          </p:grpSpPr>
          <p:sp>
            <p:nvSpPr>
              <p:cNvPr id="34" name="Google Shape;34;p3"/>
              <p:cNvSpPr txBox="1"/>
              <p:nvPr/>
            </p:nvSpPr>
            <p:spPr>
              <a:xfrm>
                <a:off x="6858000" y="1417637"/>
                <a:ext cx="1828800" cy="182562"/>
              </a:xfrm>
              <a:prstGeom prst="rect">
                <a:avLst/>
              </a:prstGeom>
              <a:solidFill>
                <a:schemeClr val="folHlink"/>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cxnSp>
            <p:nvCxnSpPr>
              <p:cNvPr id="35" name="Google Shape;35;p3"/>
              <p:cNvCxnSpPr/>
              <p:nvPr/>
            </p:nvCxnSpPr>
            <p:spPr>
              <a:xfrm>
                <a:off x="381000" y="1493837"/>
                <a:ext cx="8305800" cy="0"/>
              </a:xfrm>
              <a:prstGeom prst="straightConnector1">
                <a:avLst/>
              </a:prstGeom>
              <a:noFill/>
              <a:ln w="19050" cap="flat" cmpd="sng">
                <a:solidFill>
                  <a:schemeClr val="lt2"/>
                </a:solidFill>
                <a:prstDash val="solid"/>
                <a:miter lim="800000"/>
                <a:headEnd type="none" w="sm" len="sm"/>
                <a:tailEnd type="none" w="sm" len="sm"/>
              </a:ln>
            </p:spPr>
          </p:cxnSp>
        </p:grpSp>
      </p:grpSp>
      <p:sp>
        <p:nvSpPr>
          <p:cNvPr id="36" name="Google Shape;36;p3"/>
          <p:cNvSpPr txBox="1">
            <a:spLocks noGrp="1"/>
          </p:cNvSpPr>
          <p:nvPr>
            <p:ph type="title"/>
          </p:nvPr>
        </p:nvSpPr>
        <p:spPr>
          <a:xfrm>
            <a:off x="914400" y="277812"/>
            <a:ext cx="7772400" cy="1143000"/>
          </a:xfrm>
          <a:prstGeom prst="rect">
            <a:avLst/>
          </a:prstGeom>
          <a:noFill/>
          <a:ln>
            <a:noFill/>
          </a:ln>
        </p:spPr>
        <p:txBody>
          <a:bodyPr spcFirstLastPara="1" wrap="square" lIns="91425" tIns="91425" rIns="91425" bIns="91425" anchor="ctr" anchorCtr="0"/>
          <a:lstStyle>
            <a:lvl1pPr marL="0" marR="0" lvl="0" indent="0" algn="l" rtl="0">
              <a:spcBef>
                <a:spcPts val="0"/>
              </a:spcBef>
              <a:spcAft>
                <a:spcPts val="0"/>
              </a:spcAft>
              <a:buSzPts val="1400"/>
              <a:buNone/>
              <a:defRPr sz="4200" b="0" i="0" u="none" strike="noStrike" cap="none">
                <a:solidFill>
                  <a:schemeClr val="dk2"/>
                </a:solidFill>
                <a:latin typeface="Times New Roman"/>
                <a:ea typeface="Times New Roman"/>
                <a:cs typeface="Times New Roman"/>
                <a:sym typeface="Times New Roman"/>
              </a:defRPr>
            </a:lvl1pPr>
            <a:lvl2pPr marL="0" marR="0" lvl="1" indent="0" algn="l" rtl="0">
              <a:spcBef>
                <a:spcPts val="0"/>
              </a:spcBef>
              <a:spcAft>
                <a:spcPts val="0"/>
              </a:spcAft>
              <a:buSzPts val="1400"/>
              <a:buNone/>
              <a:defRPr sz="4200" b="0" i="0" u="none" strike="noStrike" cap="none">
                <a:solidFill>
                  <a:schemeClr val="dk2"/>
                </a:solidFill>
                <a:latin typeface="Times New Roman"/>
                <a:ea typeface="Times New Roman"/>
                <a:cs typeface="Times New Roman"/>
                <a:sym typeface="Times New Roman"/>
              </a:defRPr>
            </a:lvl2pPr>
            <a:lvl3pPr marL="0" marR="0" lvl="2" indent="0" algn="l" rtl="0">
              <a:spcBef>
                <a:spcPts val="0"/>
              </a:spcBef>
              <a:spcAft>
                <a:spcPts val="0"/>
              </a:spcAft>
              <a:buSzPts val="1400"/>
              <a:buNone/>
              <a:defRPr sz="4200" b="0" i="0" u="none" strike="noStrike" cap="none">
                <a:solidFill>
                  <a:schemeClr val="dk2"/>
                </a:solidFill>
                <a:latin typeface="Times New Roman"/>
                <a:ea typeface="Times New Roman"/>
                <a:cs typeface="Times New Roman"/>
                <a:sym typeface="Times New Roman"/>
              </a:defRPr>
            </a:lvl3pPr>
            <a:lvl4pPr marL="0" marR="0" lvl="3" indent="0" algn="l" rtl="0">
              <a:spcBef>
                <a:spcPts val="0"/>
              </a:spcBef>
              <a:spcAft>
                <a:spcPts val="0"/>
              </a:spcAft>
              <a:buSzPts val="1400"/>
              <a:buNone/>
              <a:defRPr sz="4200" b="0" i="0" u="none" strike="noStrike" cap="none">
                <a:solidFill>
                  <a:schemeClr val="dk2"/>
                </a:solidFill>
                <a:latin typeface="Times New Roman"/>
                <a:ea typeface="Times New Roman"/>
                <a:cs typeface="Times New Roman"/>
                <a:sym typeface="Times New Roman"/>
              </a:defRPr>
            </a:lvl4pPr>
            <a:lvl5pPr marL="0" marR="0" lvl="4" indent="0" algn="l" rtl="0">
              <a:spcBef>
                <a:spcPts val="0"/>
              </a:spcBef>
              <a:spcAft>
                <a:spcPts val="0"/>
              </a:spcAft>
              <a:buSzPts val="1400"/>
              <a:buNone/>
              <a:defRPr sz="4200" b="0" i="0" u="none" strike="noStrike" cap="none">
                <a:solidFill>
                  <a:schemeClr val="dk2"/>
                </a:solidFill>
                <a:latin typeface="Times New Roman"/>
                <a:ea typeface="Times New Roman"/>
                <a:cs typeface="Times New Roman"/>
                <a:sym typeface="Times New Roman"/>
              </a:defRPr>
            </a:lvl5pPr>
            <a:lvl6pPr marL="457200" marR="0" lvl="5" indent="0" algn="l" rtl="0">
              <a:spcBef>
                <a:spcPts val="0"/>
              </a:spcBef>
              <a:spcAft>
                <a:spcPts val="0"/>
              </a:spcAft>
              <a:buSzPts val="1400"/>
              <a:buNone/>
              <a:defRPr sz="4200" b="0" i="0" u="none" strike="noStrike" cap="none">
                <a:solidFill>
                  <a:schemeClr val="dk2"/>
                </a:solidFill>
                <a:latin typeface="Times New Roman"/>
                <a:ea typeface="Times New Roman"/>
                <a:cs typeface="Times New Roman"/>
                <a:sym typeface="Times New Roman"/>
              </a:defRPr>
            </a:lvl6pPr>
            <a:lvl7pPr marL="914400" marR="0" lvl="6" indent="0" algn="l" rtl="0">
              <a:spcBef>
                <a:spcPts val="0"/>
              </a:spcBef>
              <a:spcAft>
                <a:spcPts val="0"/>
              </a:spcAft>
              <a:buSzPts val="1400"/>
              <a:buNone/>
              <a:defRPr sz="4200" b="0" i="0" u="none" strike="noStrike" cap="none">
                <a:solidFill>
                  <a:schemeClr val="dk2"/>
                </a:solidFill>
                <a:latin typeface="Times New Roman"/>
                <a:ea typeface="Times New Roman"/>
                <a:cs typeface="Times New Roman"/>
                <a:sym typeface="Times New Roman"/>
              </a:defRPr>
            </a:lvl7pPr>
            <a:lvl8pPr marL="1371600" marR="0" lvl="7" indent="0" algn="l" rtl="0">
              <a:spcBef>
                <a:spcPts val="0"/>
              </a:spcBef>
              <a:spcAft>
                <a:spcPts val="0"/>
              </a:spcAft>
              <a:buSzPts val="1400"/>
              <a:buNone/>
              <a:defRPr sz="4200" b="0" i="0" u="none" strike="noStrike" cap="none">
                <a:solidFill>
                  <a:schemeClr val="dk2"/>
                </a:solidFill>
                <a:latin typeface="Times New Roman"/>
                <a:ea typeface="Times New Roman"/>
                <a:cs typeface="Times New Roman"/>
                <a:sym typeface="Times New Roman"/>
              </a:defRPr>
            </a:lvl8pPr>
            <a:lvl9pPr marL="1828800" marR="0" lvl="8" indent="0" algn="l" rtl="0">
              <a:spcBef>
                <a:spcPts val="0"/>
              </a:spcBef>
              <a:spcAft>
                <a:spcPts val="0"/>
              </a:spcAft>
              <a:buSzPts val="1400"/>
              <a:buNone/>
              <a:defRPr sz="4200" b="0" i="0" u="none" strike="noStrike" cap="none">
                <a:solidFill>
                  <a:schemeClr val="dk2"/>
                </a:solidFill>
                <a:latin typeface="Times New Roman"/>
                <a:ea typeface="Times New Roman"/>
                <a:cs typeface="Times New Roman"/>
                <a:sym typeface="Times New Roman"/>
              </a:defRPr>
            </a:lvl9pPr>
          </a:lstStyle>
          <a:p>
            <a:endParaRPr/>
          </a:p>
        </p:txBody>
      </p:sp>
      <p:sp>
        <p:nvSpPr>
          <p:cNvPr id="37" name="Google Shape;37;p3"/>
          <p:cNvSpPr txBox="1">
            <a:spLocks noGrp="1"/>
          </p:cNvSpPr>
          <p:nvPr>
            <p:ph type="body" idx="1"/>
          </p:nvPr>
        </p:nvSpPr>
        <p:spPr>
          <a:xfrm>
            <a:off x="914400" y="1600200"/>
            <a:ext cx="7772400" cy="4530725"/>
          </a:xfrm>
          <a:prstGeom prst="rect">
            <a:avLst/>
          </a:prstGeom>
          <a:noFill/>
          <a:ln>
            <a:noFill/>
          </a:ln>
        </p:spPr>
        <p:txBody>
          <a:bodyPr spcFirstLastPara="1" wrap="square" lIns="91425" tIns="91425" rIns="91425" bIns="91425" anchor="t" anchorCtr="0"/>
          <a:lstStyle>
            <a:lvl1pPr marL="457200" marR="0" lvl="0" indent="-388620" algn="l" rtl="0">
              <a:spcBef>
                <a:spcPts val="560"/>
              </a:spcBef>
              <a:spcAft>
                <a:spcPts val="0"/>
              </a:spcAft>
              <a:buClr>
                <a:schemeClr val="folHlink"/>
              </a:buClr>
              <a:buSzPts val="2520"/>
              <a:buFont typeface="Noto Sans Symbols"/>
              <a:buChar char="■"/>
              <a:defRPr sz="2800" b="0" i="0" u="none" strike="noStrike" cap="none">
                <a:solidFill>
                  <a:schemeClr val="dk1"/>
                </a:solidFill>
                <a:latin typeface="Arial"/>
                <a:ea typeface="Arial"/>
                <a:cs typeface="Arial"/>
                <a:sym typeface="Arial"/>
              </a:defRPr>
            </a:lvl1pPr>
            <a:lvl2pPr marL="914400" marR="0" lvl="1" indent="-352425" algn="l" rtl="0">
              <a:spcBef>
                <a:spcPts val="520"/>
              </a:spcBef>
              <a:spcAft>
                <a:spcPts val="0"/>
              </a:spcAft>
              <a:buClr>
                <a:schemeClr val="accent1"/>
              </a:buClr>
              <a:buSzPts val="1950"/>
              <a:buFont typeface="Noto Sans Symbols"/>
              <a:buChar char="■"/>
              <a:defRPr sz="2600" b="0" i="0" u="none" strike="noStrike" cap="none">
                <a:solidFill>
                  <a:schemeClr val="dk1"/>
                </a:solidFill>
                <a:latin typeface="Arial"/>
                <a:ea typeface="Arial"/>
                <a:cs typeface="Arial"/>
                <a:sym typeface="Arial"/>
              </a:defRPr>
            </a:lvl2pPr>
            <a:lvl3pPr marL="1371600" marR="0" lvl="2" indent="-308927" algn="l" rtl="0">
              <a:spcBef>
                <a:spcPts val="460"/>
              </a:spcBef>
              <a:spcAft>
                <a:spcPts val="0"/>
              </a:spcAft>
              <a:buClr>
                <a:schemeClr val="folHlink"/>
              </a:buClr>
              <a:buSzPts val="1265"/>
              <a:buFont typeface="Noto Sans Symbols"/>
              <a:buChar char="■"/>
              <a:defRPr sz="23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accent1"/>
              </a:buClr>
              <a:buSzPts val="2000"/>
              <a:buFont typeface="Noto Sans Symbols"/>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accent1"/>
              </a:buClr>
              <a:buSzPts val="2000"/>
              <a:buFont typeface="Noto Sans Symbols"/>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accent1"/>
              </a:buClr>
              <a:buSzPts val="2000"/>
              <a:buFont typeface="Noto Sans Symbols"/>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accent1"/>
              </a:buClr>
              <a:buSzPts val="2000"/>
              <a:buFont typeface="Noto Sans Symbols"/>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accent1"/>
              </a:buClr>
              <a:buSzPts val="2000"/>
              <a:buFont typeface="Noto Sans Symbols"/>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accent1"/>
              </a:buClr>
              <a:buSzPts val="2000"/>
              <a:buFont typeface="Noto Sans Symbols"/>
              <a:buChar char="▪"/>
              <a:defRPr sz="2000" b="0" i="0" u="none" strike="noStrike" cap="none">
                <a:solidFill>
                  <a:schemeClr val="dk1"/>
                </a:solidFill>
                <a:latin typeface="Arial"/>
                <a:ea typeface="Arial"/>
                <a:cs typeface="Arial"/>
                <a:sym typeface="Arial"/>
              </a:defRPr>
            </a:lvl9pPr>
          </a:lstStyle>
          <a:p>
            <a:endParaRPr/>
          </a:p>
        </p:txBody>
      </p:sp>
      <p:sp>
        <p:nvSpPr>
          <p:cNvPr id="38" name="Google Shape;38;p3"/>
          <p:cNvSpPr txBox="1">
            <a:spLocks noGrp="1"/>
          </p:cNvSpPr>
          <p:nvPr>
            <p:ph type="dt" idx="10"/>
          </p:nvPr>
        </p:nvSpPr>
        <p:spPr>
          <a:xfrm>
            <a:off x="914400" y="6251575"/>
            <a:ext cx="1981200" cy="457200"/>
          </a:xfrm>
          <a:prstGeom prst="rect">
            <a:avLst/>
          </a:prstGeom>
          <a:noFill/>
          <a:ln>
            <a:noFill/>
          </a:ln>
        </p:spPr>
        <p:txBody>
          <a:bodyPr spcFirstLastPara="1" wrap="square" lIns="91425" tIns="91425" rIns="91425" bIns="91425" anchor="t" anchorCtr="0"/>
          <a:lstStyle>
            <a:lvl1pPr marL="0" marR="0" lvl="0" indent="0" algn="l" rtl="0">
              <a:lnSpc>
                <a:spcPct val="100000"/>
              </a:lnSpc>
              <a:spcBef>
                <a:spcPts val="0"/>
              </a:spcBef>
              <a:spcAft>
                <a:spcPts val="0"/>
              </a:spcAft>
              <a:buSzPts val="1400"/>
              <a:buNone/>
              <a:defRPr sz="1800" b="0" i="0" u="none">
                <a:solidFill>
                  <a:schemeClr val="dk1"/>
                </a:solidFill>
                <a:latin typeface="Arial"/>
                <a:ea typeface="Arial"/>
                <a:cs typeface="Arial"/>
                <a:sym typeface="Arial"/>
              </a:defRPr>
            </a:lvl1pPr>
            <a:lvl2pPr marL="457200" marR="0" lvl="1"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L="3200400" marR="0" lvl="6"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L="4572000" marR="0" lvl="7"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L="6400800" marR="0" lvl="8"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39" name="Google Shape;39;p3"/>
          <p:cNvSpPr txBox="1">
            <a:spLocks noGrp="1"/>
          </p:cNvSpPr>
          <p:nvPr>
            <p:ph type="ftr" idx="11"/>
          </p:nvPr>
        </p:nvSpPr>
        <p:spPr>
          <a:xfrm>
            <a:off x="3352800" y="6248400"/>
            <a:ext cx="2971800" cy="457200"/>
          </a:xfrm>
          <a:prstGeom prst="rect">
            <a:avLst/>
          </a:prstGeom>
          <a:noFill/>
          <a:ln>
            <a:noFill/>
          </a:ln>
        </p:spPr>
        <p:txBody>
          <a:bodyPr spcFirstLastPara="1" wrap="square" lIns="91425" tIns="91425" rIns="91425" bIns="91425" anchor="t" anchorCtr="0"/>
          <a:lstStyle>
            <a:lvl1pPr marL="0" marR="0" lvl="0" indent="0" algn="l" rtl="0">
              <a:lnSpc>
                <a:spcPct val="100000"/>
              </a:lnSpc>
              <a:spcBef>
                <a:spcPts val="0"/>
              </a:spcBef>
              <a:spcAft>
                <a:spcPts val="0"/>
              </a:spcAft>
              <a:buSzPts val="1400"/>
              <a:buNone/>
              <a:defRPr sz="1800" b="0" i="0" u="none">
                <a:solidFill>
                  <a:schemeClr val="dk1"/>
                </a:solidFill>
                <a:latin typeface="Arial"/>
                <a:ea typeface="Arial"/>
                <a:cs typeface="Arial"/>
                <a:sym typeface="Arial"/>
              </a:defRPr>
            </a:lvl1pPr>
            <a:lvl2pPr marL="457200" marR="0" lvl="1"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L="3200400" marR="0" lvl="6"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L="4572000" marR="0" lvl="7"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L="6400800" marR="0" lvl="8" indent="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40" name="Google Shape;40;p3"/>
          <p:cNvSpPr txBox="1">
            <a:spLocks noGrp="1"/>
          </p:cNvSpPr>
          <p:nvPr>
            <p:ph type="sldNum" idx="12"/>
          </p:nvPr>
        </p:nvSpPr>
        <p:spPr>
          <a:xfrm>
            <a:off x="6781800" y="6248400"/>
            <a:ext cx="1905000" cy="457200"/>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chemeClr val="dk1"/>
              </a:buClr>
              <a:buFont typeface="Arial"/>
              <a:buNone/>
              <a:defRPr sz="1000" b="0" i="0" u="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chemeClr val="dk1"/>
              </a:buClr>
              <a:buFont typeface="Arial"/>
              <a:buNone/>
              <a:defRPr sz="1000" b="0" i="0" u="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chemeClr val="dk1"/>
              </a:buClr>
              <a:buFont typeface="Arial"/>
              <a:buNone/>
              <a:defRPr sz="1000" b="0" i="0" u="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chemeClr val="dk1"/>
              </a:buClr>
              <a:buFont typeface="Arial"/>
              <a:buNone/>
              <a:defRPr sz="1000" b="0" i="0" u="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chemeClr val="dk1"/>
              </a:buClr>
              <a:buFont typeface="Arial"/>
              <a:buNone/>
              <a:defRPr sz="1000" b="0" i="0" u="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chemeClr val="dk1"/>
              </a:buClr>
              <a:buFont typeface="Arial"/>
              <a:buNone/>
              <a:defRPr sz="1000" b="0" i="0" u="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chemeClr val="dk1"/>
              </a:buClr>
              <a:buFont typeface="Arial"/>
              <a:buNone/>
              <a:defRPr sz="1000" b="0" i="0" u="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chemeClr val="dk1"/>
              </a:buClr>
              <a:buFont typeface="Arial"/>
              <a:buNone/>
              <a:defRPr sz="1000" b="0" i="0" u="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chemeClr val="dk1"/>
              </a:buClr>
              <a:buFont typeface="Arial"/>
              <a:buNone/>
              <a:defRPr sz="1000" b="0" i="0" u="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sz="1400">
              <a:solidFill>
                <a:srgbClr val="000000"/>
              </a:solidFill>
            </a:endParaRPr>
          </a:p>
        </p:txBody>
      </p:sp>
      <p:cxnSp>
        <p:nvCxnSpPr>
          <p:cNvPr id="41" name="Google Shape;41;p3"/>
          <p:cNvCxnSpPr/>
          <p:nvPr/>
        </p:nvCxnSpPr>
        <p:spPr>
          <a:xfrm>
            <a:off x="0" y="4876800"/>
            <a:ext cx="609600" cy="0"/>
          </a:xfrm>
          <a:prstGeom prst="straightConnector1">
            <a:avLst/>
          </a:prstGeom>
          <a:noFill/>
          <a:ln w="44450" cap="flat" cmpd="sng">
            <a:solidFill>
              <a:schemeClr val="lt2"/>
            </a:solidFill>
            <a:prstDash val="solid"/>
            <a:miter lim="800000"/>
            <a:headEnd type="none" w="sm" len="sm"/>
            <a:tailEnd type="none" w="sm" len="sm"/>
          </a:ln>
        </p:spPr>
      </p:cxn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08"/>
        <p:cNvGrpSpPr/>
        <p:nvPr/>
      </p:nvGrpSpPr>
      <p:grpSpPr>
        <a:xfrm>
          <a:off x="0" y="0"/>
          <a:ext cx="0" cy="0"/>
          <a:chOff x="0" y="0"/>
          <a:chExt cx="0" cy="0"/>
        </a:xfrm>
      </p:grpSpPr>
      <p:sp>
        <p:nvSpPr>
          <p:cNvPr id="109" name="Google Shape;109;p14"/>
          <p:cNvSpPr txBox="1">
            <a:spLocks noGrp="1"/>
          </p:cNvSpPr>
          <p:nvPr>
            <p:ph type="subTitle" idx="1"/>
          </p:nvPr>
        </p:nvSpPr>
        <p:spPr>
          <a:xfrm>
            <a:off x="1371600" y="3962400"/>
            <a:ext cx="6858000" cy="1600200"/>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folHlink"/>
              </a:buClr>
              <a:buFont typeface="Noto Sans Symbols"/>
              <a:buNone/>
            </a:pPr>
            <a:r>
              <a:rPr lang="en-US" sz="2800" b="0" i="0" u="none" strike="noStrike" cap="none">
                <a:solidFill>
                  <a:schemeClr val="dk1"/>
                </a:solidFill>
                <a:latin typeface="Arial"/>
                <a:ea typeface="Arial"/>
                <a:cs typeface="Arial"/>
                <a:sym typeface="Arial"/>
              </a:rPr>
              <a:t>An Overview of Sunshine Law</a:t>
            </a:r>
            <a:endParaRPr/>
          </a:p>
        </p:txBody>
      </p:sp>
      <p:pic>
        <p:nvPicPr>
          <p:cNvPr id="110" name="Google Shape;110;p14" descr="MCj04244820000[1]"/>
          <p:cNvPicPr preferRelativeResize="0">
            <a:picLocks noGrp="1"/>
          </p:cNvPicPr>
          <p:nvPr>
            <p:ph type="ctrTitle"/>
          </p:nvPr>
        </p:nvPicPr>
        <p:blipFill rotWithShape="1">
          <a:blip r:embed="rId3">
            <a:alphaModFix/>
          </a:blip>
          <a:srcRect/>
          <a:stretch/>
        </p:blipFill>
        <p:spPr>
          <a:xfrm>
            <a:off x="3581400" y="1371600"/>
            <a:ext cx="1657350" cy="1470025"/>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Google Shape;115;p15"/>
          <p:cNvSpPr txBox="1">
            <a:spLocks noGrp="1"/>
          </p:cNvSpPr>
          <p:nvPr>
            <p:ph type="title"/>
          </p:nvPr>
        </p:nvSpPr>
        <p:spPr>
          <a:xfrm>
            <a:off x="914400" y="277812"/>
            <a:ext cx="7772400" cy="1143000"/>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2"/>
              </a:buClr>
              <a:buFont typeface="Times New Roman"/>
              <a:buNone/>
            </a:pPr>
            <a:r>
              <a:rPr lang="en-US" sz="3800" b="0" i="0" u="none" strike="noStrike" cap="none">
                <a:solidFill>
                  <a:schemeClr val="dk2"/>
                </a:solidFill>
                <a:latin typeface="Times New Roman"/>
                <a:ea typeface="Times New Roman"/>
                <a:cs typeface="Times New Roman"/>
                <a:sym typeface="Times New Roman"/>
              </a:rPr>
              <a:t>Basic Requirements of Sunshine Law</a:t>
            </a:r>
            <a:endParaRPr/>
          </a:p>
        </p:txBody>
      </p:sp>
      <p:sp>
        <p:nvSpPr>
          <p:cNvPr id="116" name="Google Shape;116;p15"/>
          <p:cNvSpPr txBox="1">
            <a:spLocks noGrp="1"/>
          </p:cNvSpPr>
          <p:nvPr>
            <p:ph type="body" idx="1"/>
          </p:nvPr>
        </p:nvSpPr>
        <p:spPr>
          <a:xfrm>
            <a:off x="762000" y="1905000"/>
            <a:ext cx="8077200" cy="4530725"/>
          </a:xfrm>
          <a:prstGeom prst="rect">
            <a:avLst/>
          </a:prstGeom>
          <a:noFill/>
          <a:ln>
            <a:noFill/>
          </a:ln>
        </p:spPr>
        <p:txBody>
          <a:bodyPr spcFirstLastPara="1" wrap="square" lIns="91425" tIns="45700" rIns="91425" bIns="45700" anchor="t" anchorCtr="0">
            <a:noAutofit/>
          </a:bodyPr>
          <a:lstStyle/>
          <a:p>
            <a:pPr marL="342900" marR="0" lvl="0" indent="-342900" algn="l" rtl="0">
              <a:lnSpc>
                <a:spcPct val="100000"/>
              </a:lnSpc>
              <a:spcBef>
                <a:spcPts val="0"/>
              </a:spcBef>
              <a:spcAft>
                <a:spcPts val="0"/>
              </a:spcAft>
              <a:buClr>
                <a:schemeClr val="folHlink"/>
              </a:buClr>
              <a:buSzPts val="2520"/>
              <a:buFont typeface="Noto Sans Symbols"/>
              <a:buChar char="■"/>
            </a:pPr>
            <a:r>
              <a:rPr lang="en-US" sz="2800" b="0" i="0" u="none" strike="noStrike" cap="none">
                <a:solidFill>
                  <a:schemeClr val="dk1"/>
                </a:solidFill>
                <a:latin typeface="Arial"/>
                <a:ea typeface="Arial"/>
                <a:cs typeface="Arial"/>
                <a:sym typeface="Arial"/>
              </a:rPr>
              <a:t>Reasonable public notice of the meeting must be given. </a:t>
            </a:r>
            <a:endParaRPr sz="2800" b="0" i="0" u="none" strike="noStrike" cap="none">
              <a:solidFill>
                <a:schemeClr val="dk1"/>
              </a:solidFill>
              <a:latin typeface="Arial"/>
              <a:ea typeface="Arial"/>
              <a:cs typeface="Arial"/>
              <a:sym typeface="Arial"/>
            </a:endParaRPr>
          </a:p>
          <a:p>
            <a:pPr marL="342900" marR="0" lvl="0" indent="-342900" algn="l" rtl="0">
              <a:lnSpc>
                <a:spcPct val="100000"/>
              </a:lnSpc>
              <a:spcBef>
                <a:spcPts val="560"/>
              </a:spcBef>
              <a:spcAft>
                <a:spcPts val="0"/>
              </a:spcAft>
              <a:buClr>
                <a:schemeClr val="folHlink"/>
              </a:buClr>
              <a:buSzPts val="2520"/>
              <a:buFont typeface="Noto Sans Symbols"/>
              <a:buChar char="■"/>
            </a:pPr>
            <a:r>
              <a:rPr lang="en-US" sz="2800" b="0" i="0" u="none" strike="noStrike" cap="none">
                <a:solidFill>
                  <a:schemeClr val="dk1"/>
                </a:solidFill>
                <a:latin typeface="Arial"/>
                <a:ea typeface="Arial"/>
                <a:cs typeface="Arial"/>
                <a:sym typeface="Arial"/>
              </a:rPr>
              <a:t>The meeting must be open to the public, in a location accessible to the public. </a:t>
            </a:r>
            <a:endParaRPr/>
          </a:p>
          <a:p>
            <a:pPr marL="342900" marR="0" lvl="0" indent="-342900" algn="l" rtl="0">
              <a:lnSpc>
                <a:spcPct val="100000"/>
              </a:lnSpc>
              <a:spcBef>
                <a:spcPts val="560"/>
              </a:spcBef>
              <a:spcAft>
                <a:spcPts val="0"/>
              </a:spcAft>
              <a:buClr>
                <a:schemeClr val="folHlink"/>
              </a:buClr>
              <a:buSzPts val="2520"/>
              <a:buFont typeface="Noto Sans Symbols"/>
              <a:buChar char="■"/>
            </a:pPr>
            <a:r>
              <a:rPr lang="en-US" sz="2800" b="0" i="0" u="none" strike="noStrike" cap="none">
                <a:solidFill>
                  <a:schemeClr val="dk1"/>
                </a:solidFill>
                <a:latin typeface="Arial"/>
                <a:ea typeface="Arial"/>
                <a:cs typeface="Arial"/>
                <a:sym typeface="Arial"/>
              </a:rPr>
              <a:t>Minutes of the meeting must be taken and must be made available for public </a:t>
            </a:r>
            <a:endParaRPr/>
          </a:p>
          <a:p>
            <a:pPr marL="342900" marR="0" lvl="0" indent="-342900" algn="l" rtl="0">
              <a:lnSpc>
                <a:spcPct val="100000"/>
              </a:lnSpc>
              <a:spcBef>
                <a:spcPts val="560"/>
              </a:spcBef>
              <a:spcAft>
                <a:spcPts val="0"/>
              </a:spcAft>
              <a:buClr>
                <a:schemeClr val="folHlink"/>
              </a:buClr>
              <a:buFont typeface="Noto Sans Symbols"/>
              <a:buNone/>
            </a:pPr>
            <a:r>
              <a:rPr lang="en-US" sz="2800" b="0" i="0" u="none" strike="noStrike" cap="none">
                <a:solidFill>
                  <a:schemeClr val="dk1"/>
                </a:solidFill>
                <a:latin typeface="Arial"/>
                <a:ea typeface="Arial"/>
                <a:cs typeface="Arial"/>
                <a:sym typeface="Arial"/>
              </a:rPr>
              <a:t>	inspection following the meeting. </a:t>
            </a:r>
            <a:endParaRPr/>
          </a:p>
        </p:txBody>
      </p:sp>
      <p:pic>
        <p:nvPicPr>
          <p:cNvPr id="117" name="Google Shape;117;p15" descr="Meeting-minutes-picture"/>
          <p:cNvPicPr preferRelativeResize="0"/>
          <p:nvPr/>
        </p:nvPicPr>
        <p:blipFill rotWithShape="1">
          <a:blip r:embed="rId3">
            <a:alphaModFix/>
          </a:blip>
          <a:srcRect b="28340"/>
          <a:stretch/>
        </p:blipFill>
        <p:spPr>
          <a:xfrm>
            <a:off x="6324600" y="4851400"/>
            <a:ext cx="3011487" cy="2006600"/>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Google Shape;122;p16"/>
          <p:cNvSpPr txBox="1">
            <a:spLocks noGrp="1"/>
          </p:cNvSpPr>
          <p:nvPr>
            <p:ph type="title"/>
          </p:nvPr>
        </p:nvSpPr>
        <p:spPr>
          <a:xfrm>
            <a:off x="914400" y="277812"/>
            <a:ext cx="7772400" cy="1143000"/>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2"/>
              </a:buClr>
              <a:buFont typeface="Times New Roman"/>
              <a:buNone/>
            </a:pPr>
            <a:r>
              <a:rPr lang="en-US" sz="4200" b="0" i="0" u="none" strike="noStrike" cap="none">
                <a:solidFill>
                  <a:schemeClr val="dk2"/>
                </a:solidFill>
                <a:latin typeface="Times New Roman"/>
                <a:ea typeface="Times New Roman"/>
                <a:cs typeface="Times New Roman"/>
                <a:sym typeface="Times New Roman"/>
              </a:rPr>
              <a:t>Notice Requirements</a:t>
            </a:r>
            <a:endParaRPr/>
          </a:p>
        </p:txBody>
      </p:sp>
      <p:sp>
        <p:nvSpPr>
          <p:cNvPr id="123" name="Google Shape;123;p16"/>
          <p:cNvSpPr txBox="1">
            <a:spLocks noGrp="1"/>
          </p:cNvSpPr>
          <p:nvPr>
            <p:ph type="body" idx="1"/>
          </p:nvPr>
        </p:nvSpPr>
        <p:spPr>
          <a:xfrm>
            <a:off x="695325" y="1677987"/>
            <a:ext cx="7772400" cy="4530725"/>
          </a:xfrm>
          <a:prstGeom prst="rect">
            <a:avLst/>
          </a:prstGeom>
          <a:noFill/>
          <a:ln>
            <a:noFill/>
          </a:ln>
        </p:spPr>
        <p:txBody>
          <a:bodyPr spcFirstLastPara="1" wrap="square" lIns="91425" tIns="45700" rIns="91425" bIns="45700" anchor="t" anchorCtr="0">
            <a:noAutofit/>
          </a:bodyPr>
          <a:lstStyle/>
          <a:p>
            <a:pPr marL="342900" marR="0" lvl="0" indent="-342900" algn="l" rtl="0">
              <a:lnSpc>
                <a:spcPct val="100000"/>
              </a:lnSpc>
              <a:spcBef>
                <a:spcPts val="0"/>
              </a:spcBef>
              <a:spcAft>
                <a:spcPts val="0"/>
              </a:spcAft>
              <a:buClr>
                <a:schemeClr val="folHlink"/>
              </a:buClr>
              <a:buSzPts val="2160"/>
              <a:buFont typeface="Noto Sans Symbols"/>
              <a:buChar char="■"/>
            </a:pPr>
            <a:r>
              <a:rPr lang="en-US" sz="2400" b="0" i="0" u="none" strike="noStrike" cap="none">
                <a:solidFill>
                  <a:schemeClr val="dk1"/>
                </a:solidFill>
                <a:latin typeface="Arial"/>
                <a:ea typeface="Arial"/>
                <a:cs typeface="Arial"/>
                <a:sym typeface="Arial"/>
              </a:rPr>
              <a:t>The notice should contain the time and place of the meeting </a:t>
            </a:r>
            <a:endParaRPr/>
          </a:p>
          <a:p>
            <a:pPr marL="742950" marR="0" lvl="1" indent="-285750" algn="l" rtl="0">
              <a:lnSpc>
                <a:spcPct val="100000"/>
              </a:lnSpc>
              <a:spcBef>
                <a:spcPts val="440"/>
              </a:spcBef>
              <a:spcAft>
                <a:spcPts val="0"/>
              </a:spcAft>
              <a:buClr>
                <a:schemeClr val="accent1"/>
              </a:buClr>
              <a:buSzPts val="1650"/>
              <a:buFont typeface="Noto Sans Symbols"/>
              <a:buChar char="■"/>
            </a:pPr>
            <a:r>
              <a:rPr lang="en-US" sz="2200" b="0" i="0" u="none" strike="noStrike" cap="none">
                <a:solidFill>
                  <a:schemeClr val="dk1"/>
                </a:solidFill>
                <a:latin typeface="Arial"/>
                <a:ea typeface="Arial"/>
                <a:cs typeface="Arial"/>
                <a:sym typeface="Arial"/>
              </a:rPr>
              <a:t>On </a:t>
            </a:r>
            <a:r>
              <a:rPr lang="en-US" sz="2200" b="0" i="0" u="none" strike="noStrike" cap="none">
                <a:solidFill>
                  <a:schemeClr val="accent2"/>
                </a:solidFill>
                <a:latin typeface="Arial"/>
                <a:ea typeface="Arial"/>
                <a:cs typeface="Arial"/>
                <a:sym typeface="Arial"/>
              </a:rPr>
              <a:t>Timber Trace’s </a:t>
            </a:r>
            <a:r>
              <a:rPr lang="en-US" sz="2200">
                <a:solidFill>
                  <a:schemeClr val="accent2"/>
                </a:solidFill>
              </a:rPr>
              <a:t>Web Page</a:t>
            </a:r>
            <a:r>
              <a:rPr lang="en-US" sz="2200" b="0" i="0" u="none" strike="noStrike" cap="none">
                <a:solidFill>
                  <a:schemeClr val="dk1"/>
                </a:solidFill>
                <a:latin typeface="Arial"/>
                <a:ea typeface="Arial"/>
                <a:cs typeface="Arial"/>
                <a:sym typeface="Arial"/>
              </a:rPr>
              <a:t> and </a:t>
            </a:r>
            <a:r>
              <a:rPr lang="en-US" sz="2200" b="0" i="0" u="none" strike="noStrike" cap="none">
                <a:solidFill>
                  <a:schemeClr val="accent2"/>
                </a:solidFill>
                <a:latin typeface="Arial"/>
                <a:ea typeface="Arial"/>
                <a:cs typeface="Arial"/>
                <a:sym typeface="Arial"/>
              </a:rPr>
              <a:t>text alerts </a:t>
            </a:r>
            <a:r>
              <a:rPr lang="en-US" sz="2200" b="0" i="0" u="none" strike="noStrike" cap="none">
                <a:solidFill>
                  <a:schemeClr val="dk1"/>
                </a:solidFill>
                <a:latin typeface="Arial"/>
                <a:ea typeface="Arial"/>
                <a:cs typeface="Arial"/>
                <a:sym typeface="Arial"/>
              </a:rPr>
              <a:t>will also be sent each month to all voting members</a:t>
            </a:r>
            <a:endParaRPr/>
          </a:p>
          <a:p>
            <a:pPr marL="742950" marR="0" lvl="1" indent="-285750" algn="l" rtl="0">
              <a:lnSpc>
                <a:spcPct val="100000"/>
              </a:lnSpc>
              <a:spcBef>
                <a:spcPts val="440"/>
              </a:spcBef>
              <a:spcAft>
                <a:spcPts val="0"/>
              </a:spcAft>
              <a:buClr>
                <a:schemeClr val="accent1"/>
              </a:buClr>
              <a:buFont typeface="Noto Sans Symbols"/>
              <a:buNone/>
            </a:pPr>
            <a:endParaRPr sz="2200" b="0" i="0" u="none" strike="noStrike" cap="none">
              <a:solidFill>
                <a:schemeClr val="dk1"/>
              </a:solidFill>
              <a:latin typeface="Arial"/>
              <a:ea typeface="Arial"/>
              <a:cs typeface="Arial"/>
              <a:sym typeface="Arial"/>
            </a:endParaRPr>
          </a:p>
          <a:p>
            <a:pPr marL="342900" marR="0" lvl="0" indent="-342900" algn="l" rtl="0">
              <a:lnSpc>
                <a:spcPct val="100000"/>
              </a:lnSpc>
              <a:spcBef>
                <a:spcPts val="480"/>
              </a:spcBef>
              <a:spcAft>
                <a:spcPts val="0"/>
              </a:spcAft>
              <a:buClr>
                <a:schemeClr val="folHlink"/>
              </a:buClr>
              <a:buSzPts val="2160"/>
              <a:buFont typeface="Noto Sans Symbols"/>
              <a:buChar char="■"/>
            </a:pPr>
            <a:r>
              <a:rPr lang="en-US" sz="2400" b="0" i="0" u="none" strike="noStrike" cap="none">
                <a:solidFill>
                  <a:schemeClr val="dk1"/>
                </a:solidFill>
                <a:latin typeface="Arial"/>
                <a:ea typeface="Arial"/>
                <a:cs typeface="Arial"/>
                <a:sym typeface="Arial"/>
              </a:rPr>
              <a:t>The notice should be prominently displayed</a:t>
            </a:r>
            <a:endParaRPr/>
          </a:p>
          <a:p>
            <a:pPr marL="342900" marR="0" lvl="0" indent="-205740" algn="l" rtl="0">
              <a:spcBef>
                <a:spcPts val="480"/>
              </a:spcBef>
              <a:spcAft>
                <a:spcPts val="0"/>
              </a:spcAft>
              <a:buClr>
                <a:schemeClr val="folHlink"/>
              </a:buClr>
              <a:buSzPts val="2160"/>
              <a:buFont typeface="Noto Sans Symbols"/>
              <a:buNone/>
            </a:pPr>
            <a:endParaRPr sz="2400" b="0" i="0" u="none" strike="noStrike" cap="none">
              <a:solidFill>
                <a:schemeClr val="dk1"/>
              </a:solidFill>
              <a:latin typeface="Arial"/>
              <a:ea typeface="Arial"/>
              <a:cs typeface="Arial"/>
              <a:sym typeface="Arial"/>
            </a:endParaRPr>
          </a:p>
        </p:txBody>
      </p:sp>
      <p:sp>
        <p:nvSpPr>
          <p:cNvPr id="124" name="Google Shape;124;p16" descr="9k="/>
          <p:cNvSpPr txBox="1"/>
          <p:nvPr/>
        </p:nvSpPr>
        <p:spPr>
          <a:xfrm>
            <a:off x="3890962" y="2914650"/>
            <a:ext cx="1362075" cy="10287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pic>
        <p:nvPicPr>
          <p:cNvPr id="125" name="Google Shape;125;p16" descr="ANd9GcT5yI5RX9m7IJO_zE3_U_0WglSaqZy4bXikNQKXg-EnKWIkUo-O"/>
          <p:cNvPicPr preferRelativeResize="0"/>
          <p:nvPr/>
        </p:nvPicPr>
        <p:blipFill rotWithShape="1">
          <a:blip r:embed="rId3">
            <a:alphaModFix/>
          </a:blip>
          <a:srcRect/>
          <a:stretch/>
        </p:blipFill>
        <p:spPr>
          <a:xfrm>
            <a:off x="3352800" y="4495800"/>
            <a:ext cx="2457450" cy="1857375"/>
          </a:xfrm>
          <a:prstGeom prst="rect">
            <a:avLst/>
          </a:prstGeom>
          <a:noFill/>
          <a:ln>
            <a:noFill/>
          </a:ln>
        </p:spPr>
      </p:pic>
    </p:spTree>
  </p:cSld>
  <p:clrMapOvr>
    <a:masterClrMapping/>
  </p:clrMapOvr>
  <p:transition spd="slow">
    <p:fade thruBlk="1"/>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30"/>
        <p:cNvGrpSpPr/>
        <p:nvPr/>
      </p:nvGrpSpPr>
      <p:grpSpPr>
        <a:xfrm>
          <a:off x="0" y="0"/>
          <a:ext cx="0" cy="0"/>
          <a:chOff x="0" y="0"/>
          <a:chExt cx="0" cy="0"/>
        </a:xfrm>
      </p:grpSpPr>
      <p:sp>
        <p:nvSpPr>
          <p:cNvPr id="131" name="Google Shape;131;p17"/>
          <p:cNvSpPr txBox="1">
            <a:spLocks noGrp="1"/>
          </p:cNvSpPr>
          <p:nvPr>
            <p:ph type="title"/>
          </p:nvPr>
        </p:nvSpPr>
        <p:spPr>
          <a:xfrm>
            <a:off x="914400" y="277812"/>
            <a:ext cx="7772400" cy="1143000"/>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2"/>
              </a:buClr>
              <a:buFont typeface="Times New Roman"/>
              <a:buNone/>
            </a:pPr>
            <a:r>
              <a:rPr lang="en-US" sz="4200" b="0" i="0" u="none" strike="noStrike" cap="none">
                <a:solidFill>
                  <a:schemeClr val="dk2"/>
                </a:solidFill>
                <a:latin typeface="Times New Roman"/>
                <a:ea typeface="Times New Roman"/>
                <a:cs typeface="Times New Roman"/>
                <a:sym typeface="Times New Roman"/>
              </a:rPr>
              <a:t>Meeting Minutes</a:t>
            </a:r>
            <a:endParaRPr/>
          </a:p>
        </p:txBody>
      </p:sp>
      <p:sp>
        <p:nvSpPr>
          <p:cNvPr id="132" name="Google Shape;132;p17"/>
          <p:cNvSpPr txBox="1">
            <a:spLocks noGrp="1"/>
          </p:cNvSpPr>
          <p:nvPr>
            <p:ph type="body" idx="1"/>
          </p:nvPr>
        </p:nvSpPr>
        <p:spPr>
          <a:xfrm>
            <a:off x="914400" y="1600200"/>
            <a:ext cx="7772400" cy="4530725"/>
          </a:xfrm>
          <a:prstGeom prst="rect">
            <a:avLst/>
          </a:prstGeom>
          <a:noFill/>
          <a:ln>
            <a:noFill/>
          </a:ln>
        </p:spPr>
        <p:txBody>
          <a:bodyPr spcFirstLastPara="1" wrap="square" lIns="91425" tIns="45700" rIns="91425" bIns="45700" anchor="t" anchorCtr="0">
            <a:noAutofit/>
          </a:bodyPr>
          <a:lstStyle/>
          <a:p>
            <a:pPr marL="342900" marR="0" lvl="0" indent="-342900" algn="l" rtl="0">
              <a:lnSpc>
                <a:spcPct val="100000"/>
              </a:lnSpc>
              <a:spcBef>
                <a:spcPts val="0"/>
              </a:spcBef>
              <a:spcAft>
                <a:spcPts val="0"/>
              </a:spcAft>
              <a:buClr>
                <a:schemeClr val="folHlink"/>
              </a:buClr>
              <a:buSzPts val="2520"/>
              <a:buFont typeface="Noto Sans Symbols"/>
              <a:buChar char="■"/>
            </a:pPr>
            <a:r>
              <a:rPr lang="en-US" sz="2800" b="0" i="0" u="none" strike="noStrike" cap="none">
                <a:solidFill>
                  <a:schemeClr val="dk1"/>
                </a:solidFill>
                <a:latin typeface="Arial"/>
                <a:ea typeface="Arial"/>
                <a:cs typeface="Arial"/>
                <a:sym typeface="Arial"/>
              </a:rPr>
              <a:t>Minutes of meetings are required and are open for public inspection. </a:t>
            </a:r>
            <a:endParaRPr/>
          </a:p>
          <a:p>
            <a:pPr marL="342900" marR="0" lvl="0" indent="-342900" algn="l" rtl="0">
              <a:lnSpc>
                <a:spcPct val="100000"/>
              </a:lnSpc>
              <a:spcBef>
                <a:spcPts val="560"/>
              </a:spcBef>
              <a:spcAft>
                <a:spcPts val="0"/>
              </a:spcAft>
              <a:buClr>
                <a:schemeClr val="folHlink"/>
              </a:buClr>
              <a:buSzPts val="2520"/>
              <a:buFont typeface="Noto Sans Symbols"/>
              <a:buChar char="■"/>
            </a:pPr>
            <a:r>
              <a:rPr lang="en-US" sz="2800" b="0" i="0" u="none" strike="noStrike" cap="none">
                <a:solidFill>
                  <a:schemeClr val="dk1"/>
                </a:solidFill>
                <a:latin typeface="Arial"/>
                <a:ea typeface="Arial"/>
                <a:cs typeface="Arial"/>
                <a:sym typeface="Arial"/>
              </a:rPr>
              <a:t>The written minutes of SAC meetings need not be verbatim transcripts. </a:t>
            </a:r>
            <a:endParaRPr/>
          </a:p>
          <a:p>
            <a:pPr marL="742950" marR="0" lvl="1" indent="-285750" algn="l" rtl="0">
              <a:lnSpc>
                <a:spcPct val="100000"/>
              </a:lnSpc>
              <a:spcBef>
                <a:spcPts val="520"/>
              </a:spcBef>
              <a:spcAft>
                <a:spcPts val="0"/>
              </a:spcAft>
              <a:buClr>
                <a:schemeClr val="accent1"/>
              </a:buClr>
              <a:buSzPts val="1950"/>
              <a:buFont typeface="Noto Sans Symbols"/>
              <a:buChar char="■"/>
            </a:pPr>
            <a:r>
              <a:rPr lang="en-US" sz="2600" b="0" i="0" u="none" strike="noStrike" cap="none">
                <a:solidFill>
                  <a:schemeClr val="dk1"/>
                </a:solidFill>
                <a:latin typeface="Arial"/>
                <a:ea typeface="Arial"/>
                <a:cs typeface="Arial"/>
                <a:sym typeface="Arial"/>
              </a:rPr>
              <a:t>Represent brief summary or series of brief notes or memoranda reflecting the events of the meeting.</a:t>
            </a:r>
            <a:endParaRPr/>
          </a:p>
        </p:txBody>
      </p:sp>
      <p:pic>
        <p:nvPicPr>
          <p:cNvPr id="133" name="Google Shape;133;p17" descr="ANd9GcQ4Islw4JyecVF3xc2f7xTQgqsggLAY4x9EMa963dxJSxGQL82N"/>
          <p:cNvPicPr preferRelativeResize="0"/>
          <p:nvPr/>
        </p:nvPicPr>
        <p:blipFill rotWithShape="1">
          <a:blip r:embed="rId3">
            <a:alphaModFix/>
          </a:blip>
          <a:srcRect/>
          <a:stretch/>
        </p:blipFill>
        <p:spPr>
          <a:xfrm>
            <a:off x="3733800" y="4724400"/>
            <a:ext cx="1828800" cy="1765300"/>
          </a:xfrm>
          <a:prstGeom prst="rect">
            <a:avLst/>
          </a:prstGeom>
          <a:noFill/>
          <a:ln>
            <a:noFill/>
          </a:ln>
        </p:spPr>
      </p:pic>
    </p:spTree>
  </p:cSld>
  <p:clrMapOvr>
    <a:masterClrMapping/>
  </p:clrMapOvr>
  <p:transition spd="slow">
    <p:fade thruBlk="1"/>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38"/>
        <p:cNvGrpSpPr/>
        <p:nvPr/>
      </p:nvGrpSpPr>
      <p:grpSpPr>
        <a:xfrm>
          <a:off x="0" y="0"/>
          <a:ext cx="0" cy="0"/>
          <a:chOff x="0" y="0"/>
          <a:chExt cx="0" cy="0"/>
        </a:xfrm>
      </p:grpSpPr>
      <p:sp>
        <p:nvSpPr>
          <p:cNvPr id="139" name="Google Shape;139;p18"/>
          <p:cNvSpPr txBox="1">
            <a:spLocks noGrp="1"/>
          </p:cNvSpPr>
          <p:nvPr>
            <p:ph type="title"/>
          </p:nvPr>
        </p:nvSpPr>
        <p:spPr>
          <a:xfrm>
            <a:off x="914400" y="277812"/>
            <a:ext cx="7772400" cy="1143000"/>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2"/>
              </a:buClr>
              <a:buFont typeface="Times New Roman"/>
              <a:buNone/>
            </a:pPr>
            <a:r>
              <a:rPr lang="en-US" sz="4200" b="0" i="0" u="none" strike="noStrike" cap="none">
                <a:solidFill>
                  <a:schemeClr val="dk2"/>
                </a:solidFill>
                <a:latin typeface="Times New Roman"/>
                <a:ea typeface="Times New Roman"/>
                <a:cs typeface="Times New Roman"/>
                <a:sym typeface="Times New Roman"/>
              </a:rPr>
              <a:t>Open Meeting Requirement</a:t>
            </a:r>
            <a:endParaRPr/>
          </a:p>
        </p:txBody>
      </p:sp>
      <p:sp>
        <p:nvSpPr>
          <p:cNvPr id="140" name="Google Shape;140;p18"/>
          <p:cNvSpPr txBox="1">
            <a:spLocks noGrp="1"/>
          </p:cNvSpPr>
          <p:nvPr>
            <p:ph type="body" idx="1"/>
          </p:nvPr>
        </p:nvSpPr>
        <p:spPr>
          <a:xfrm>
            <a:off x="914400" y="1600200"/>
            <a:ext cx="7772400" cy="4530725"/>
          </a:xfrm>
          <a:prstGeom prst="rect">
            <a:avLst/>
          </a:prstGeom>
          <a:noFill/>
          <a:ln>
            <a:noFill/>
          </a:ln>
        </p:spPr>
        <p:txBody>
          <a:bodyPr spcFirstLastPara="1" wrap="square" lIns="91425" tIns="45700" rIns="91425" bIns="45700" anchor="t" anchorCtr="0">
            <a:noAutofit/>
          </a:bodyPr>
          <a:lstStyle/>
          <a:p>
            <a:pPr marL="342900" marR="0" lvl="0" indent="-342900" algn="l" rtl="0">
              <a:lnSpc>
                <a:spcPct val="100000"/>
              </a:lnSpc>
              <a:spcBef>
                <a:spcPts val="0"/>
              </a:spcBef>
              <a:spcAft>
                <a:spcPts val="0"/>
              </a:spcAft>
              <a:buClr>
                <a:schemeClr val="folHlink"/>
              </a:buClr>
              <a:buFont typeface="Noto Sans Symbols"/>
              <a:buNone/>
            </a:pPr>
            <a:r>
              <a:rPr lang="en-US" sz="2400" b="1" i="0" u="none" strike="noStrike" cap="none">
                <a:solidFill>
                  <a:schemeClr val="dk1"/>
                </a:solidFill>
                <a:latin typeface="Arial"/>
                <a:ea typeface="Arial"/>
                <a:cs typeface="Arial"/>
                <a:sym typeface="Arial"/>
              </a:rPr>
              <a:t>Informal Conversations of SAC Members</a:t>
            </a:r>
            <a:endParaRPr/>
          </a:p>
          <a:p>
            <a:pPr marL="342900" marR="0" lvl="0" indent="-342900" algn="l" rtl="0">
              <a:lnSpc>
                <a:spcPct val="100000"/>
              </a:lnSpc>
              <a:spcBef>
                <a:spcPts val="480"/>
              </a:spcBef>
              <a:spcAft>
                <a:spcPts val="0"/>
              </a:spcAft>
              <a:buClr>
                <a:schemeClr val="folHlink"/>
              </a:buClr>
              <a:buFont typeface="Noto Sans Symbols"/>
              <a:buNone/>
            </a:pPr>
            <a:r>
              <a:rPr lang="en-US" sz="2400" b="1" i="0" u="none" strike="noStrike" cap="none">
                <a:solidFill>
                  <a:schemeClr val="dk1"/>
                </a:solidFill>
                <a:latin typeface="Arial"/>
                <a:ea typeface="Arial"/>
                <a:cs typeface="Arial"/>
                <a:sym typeface="Arial"/>
              </a:rPr>
              <a:t>Can Be Subject to the Sunshine Law </a:t>
            </a:r>
            <a:endParaRPr/>
          </a:p>
          <a:p>
            <a:pPr marL="342900" marR="0" lvl="0" indent="-342900" algn="l" rtl="0">
              <a:lnSpc>
                <a:spcPct val="100000"/>
              </a:lnSpc>
              <a:spcBef>
                <a:spcPts val="480"/>
              </a:spcBef>
              <a:spcAft>
                <a:spcPts val="0"/>
              </a:spcAft>
              <a:buClr>
                <a:schemeClr val="folHlink"/>
              </a:buClr>
              <a:buFont typeface="Noto Sans Symbols"/>
              <a:buNone/>
            </a:pPr>
            <a:r>
              <a:rPr lang="en-US" sz="2400" b="0" i="0" u="none" strike="noStrike" cap="none">
                <a:solidFill>
                  <a:schemeClr val="dk1"/>
                </a:solidFill>
                <a:latin typeface="Arial"/>
                <a:ea typeface="Arial"/>
                <a:cs typeface="Arial"/>
                <a:sym typeface="Arial"/>
              </a:rPr>
              <a:t>Even informal discussions of members of the same</a:t>
            </a:r>
            <a:endParaRPr/>
          </a:p>
          <a:p>
            <a:pPr marL="342900" marR="0" lvl="0" indent="-342900" algn="l" rtl="0">
              <a:lnSpc>
                <a:spcPct val="100000"/>
              </a:lnSpc>
              <a:spcBef>
                <a:spcPts val="480"/>
              </a:spcBef>
              <a:spcAft>
                <a:spcPts val="0"/>
              </a:spcAft>
              <a:buClr>
                <a:schemeClr val="folHlink"/>
              </a:buClr>
              <a:buFont typeface="Noto Sans Symbols"/>
              <a:buNone/>
            </a:pPr>
            <a:r>
              <a:rPr lang="en-US" sz="2400" b="0" i="0" u="none" strike="noStrike" cap="none">
                <a:solidFill>
                  <a:schemeClr val="dk1"/>
                </a:solidFill>
                <a:latin typeface="Arial"/>
                <a:ea typeface="Arial"/>
                <a:cs typeface="Arial"/>
                <a:sym typeface="Arial"/>
              </a:rPr>
              <a:t>committee can be subject to the Sunshine Law. </a:t>
            </a:r>
            <a:endParaRPr/>
          </a:p>
          <a:p>
            <a:pPr marL="742950" marR="0" lvl="1" indent="-285750" algn="l" rtl="0">
              <a:lnSpc>
                <a:spcPct val="100000"/>
              </a:lnSpc>
              <a:spcBef>
                <a:spcPts val="440"/>
              </a:spcBef>
              <a:spcAft>
                <a:spcPts val="0"/>
              </a:spcAft>
              <a:buClr>
                <a:schemeClr val="accent1"/>
              </a:buClr>
              <a:buSzPts val="1650"/>
              <a:buFont typeface="Noto Sans Symbols"/>
              <a:buChar char="■"/>
            </a:pPr>
            <a:r>
              <a:rPr lang="en-US" sz="2200" b="0" i="0" u="none" strike="noStrike" cap="none">
                <a:solidFill>
                  <a:schemeClr val="dk1"/>
                </a:solidFill>
                <a:latin typeface="Arial"/>
                <a:ea typeface="Arial"/>
                <a:cs typeface="Arial"/>
                <a:sym typeface="Arial"/>
              </a:rPr>
              <a:t>Sunshine Law applies to </a:t>
            </a:r>
            <a:r>
              <a:rPr lang="en-US" sz="2200" b="0" i="1" u="none" strike="noStrike" cap="none">
                <a:solidFill>
                  <a:schemeClr val="dk1"/>
                </a:solidFill>
                <a:latin typeface="Arial"/>
                <a:ea typeface="Arial"/>
                <a:cs typeface="Arial"/>
                <a:sym typeface="Arial"/>
              </a:rPr>
              <a:t>"any gathering, </a:t>
            </a:r>
            <a:r>
              <a:rPr lang="en-US" sz="2200" b="0" i="0" u="none" strike="noStrike" cap="none">
                <a:solidFill>
                  <a:schemeClr val="dk1"/>
                </a:solidFill>
                <a:latin typeface="Arial"/>
                <a:ea typeface="Arial"/>
                <a:cs typeface="Arial"/>
                <a:sym typeface="Arial"/>
              </a:rPr>
              <a:t>whether formal or informal, of two or more members of the same board or commission to discuss some matter on which foreseeable action will be taken by the public board or commission." </a:t>
            </a:r>
            <a:endParaRPr/>
          </a:p>
          <a:p>
            <a:pPr marL="742950" marR="0" lvl="1" indent="-285750" algn="l" rtl="0">
              <a:lnSpc>
                <a:spcPct val="100000"/>
              </a:lnSpc>
              <a:spcBef>
                <a:spcPts val="480"/>
              </a:spcBef>
              <a:spcAft>
                <a:spcPts val="0"/>
              </a:spcAft>
              <a:buClr>
                <a:schemeClr val="accent1"/>
              </a:buClr>
              <a:buSzPts val="1800"/>
              <a:buFont typeface="Noto Sans Symbols"/>
              <a:buChar char="■"/>
            </a:pPr>
            <a:r>
              <a:rPr lang="en-US" sz="2200" b="0" i="0" u="none" strike="noStrike" cap="none">
                <a:solidFill>
                  <a:schemeClr val="dk1"/>
                </a:solidFill>
                <a:latin typeface="Arial"/>
                <a:ea typeface="Arial"/>
                <a:cs typeface="Arial"/>
                <a:sym typeface="Arial"/>
              </a:rPr>
              <a:t>If two members of the same committee informally discuss selecting a new member, that discussion is subject to the requirements of the Sunshine Law and must be conducted at an open forum.</a:t>
            </a:r>
            <a:r>
              <a:rPr lang="en-US" sz="2400" b="0" i="0" u="none" strike="noStrike" cap="none">
                <a:solidFill>
                  <a:schemeClr val="dk1"/>
                </a:solidFill>
                <a:latin typeface="Arial"/>
                <a:ea typeface="Arial"/>
                <a:cs typeface="Arial"/>
                <a:sym typeface="Arial"/>
              </a:rPr>
              <a:t> </a:t>
            </a:r>
            <a:endParaRPr/>
          </a:p>
          <a:p>
            <a:pPr marL="342900" marR="0" lvl="0" indent="-205740" algn="l" rtl="0">
              <a:spcBef>
                <a:spcPts val="480"/>
              </a:spcBef>
              <a:spcAft>
                <a:spcPts val="0"/>
              </a:spcAft>
              <a:buClr>
                <a:schemeClr val="folHlink"/>
              </a:buClr>
              <a:buSzPts val="2160"/>
              <a:buFont typeface="Noto Sans Symbols"/>
              <a:buNone/>
            </a:pPr>
            <a:endParaRPr sz="2400" b="0" i="0" u="none" strike="noStrike" cap="none">
              <a:solidFill>
                <a:schemeClr val="dk1"/>
              </a:solidFill>
              <a:latin typeface="Arial"/>
              <a:ea typeface="Arial"/>
              <a:cs typeface="Arial"/>
              <a:sym typeface="Arial"/>
            </a:endParaRPr>
          </a:p>
        </p:txBody>
      </p:sp>
    </p:spTree>
  </p:cSld>
  <p:clrMapOvr>
    <a:masterClrMapping/>
  </p:clrMapOvr>
  <p:transition spd="slow">
    <p:fade thruBlk="1"/>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44"/>
        <p:cNvGrpSpPr/>
        <p:nvPr/>
      </p:nvGrpSpPr>
      <p:grpSpPr>
        <a:xfrm>
          <a:off x="0" y="0"/>
          <a:ext cx="0" cy="0"/>
          <a:chOff x="0" y="0"/>
          <a:chExt cx="0" cy="0"/>
        </a:xfrm>
      </p:grpSpPr>
      <p:sp>
        <p:nvSpPr>
          <p:cNvPr id="145" name="Google Shape;145;p19"/>
          <p:cNvSpPr txBox="1">
            <a:spLocks noGrp="1"/>
          </p:cNvSpPr>
          <p:nvPr>
            <p:ph type="title"/>
          </p:nvPr>
        </p:nvSpPr>
        <p:spPr>
          <a:xfrm>
            <a:off x="914400" y="277812"/>
            <a:ext cx="7772400" cy="865187"/>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2"/>
              </a:buClr>
              <a:buFont typeface="Times New Roman"/>
              <a:buNone/>
            </a:pPr>
            <a:r>
              <a:rPr lang="en-US" sz="3800" b="0" i="0" u="none" strike="noStrike" cap="none">
                <a:solidFill>
                  <a:schemeClr val="dk2"/>
                </a:solidFill>
                <a:latin typeface="Times New Roman"/>
                <a:ea typeface="Times New Roman"/>
                <a:cs typeface="Times New Roman"/>
                <a:sym typeface="Times New Roman"/>
              </a:rPr>
              <a:t/>
            </a:r>
            <a:br>
              <a:rPr lang="en-US" sz="3800" b="0" i="0" u="none" strike="noStrike" cap="none">
                <a:solidFill>
                  <a:schemeClr val="dk2"/>
                </a:solidFill>
                <a:latin typeface="Times New Roman"/>
                <a:ea typeface="Times New Roman"/>
                <a:cs typeface="Times New Roman"/>
                <a:sym typeface="Times New Roman"/>
              </a:rPr>
            </a:br>
            <a:r>
              <a:rPr lang="en-US" sz="4200" b="0" i="0" u="none" strike="noStrike" cap="none">
                <a:solidFill>
                  <a:schemeClr val="dk2"/>
                </a:solidFill>
                <a:latin typeface="Times New Roman"/>
                <a:ea typeface="Times New Roman"/>
                <a:cs typeface="Times New Roman"/>
                <a:sym typeface="Times New Roman"/>
              </a:rPr>
              <a:t>Voting at Meetings</a:t>
            </a:r>
            <a:r>
              <a:rPr lang="en-US" sz="3800" b="1" i="0" u="none" strike="noStrike" cap="none">
                <a:solidFill>
                  <a:schemeClr val="dk2"/>
                </a:solidFill>
                <a:latin typeface="Times New Roman"/>
                <a:ea typeface="Times New Roman"/>
                <a:cs typeface="Times New Roman"/>
                <a:sym typeface="Times New Roman"/>
              </a:rPr>
              <a:t> </a:t>
            </a:r>
            <a:r>
              <a:rPr lang="en-US" sz="3800" b="0" i="0" u="none" strike="noStrike" cap="none">
                <a:solidFill>
                  <a:schemeClr val="dk2"/>
                </a:solidFill>
                <a:latin typeface="Times New Roman"/>
                <a:ea typeface="Times New Roman"/>
                <a:cs typeface="Times New Roman"/>
                <a:sym typeface="Times New Roman"/>
              </a:rPr>
              <a:t>	</a:t>
            </a:r>
            <a:endParaRPr/>
          </a:p>
        </p:txBody>
      </p:sp>
      <p:sp>
        <p:nvSpPr>
          <p:cNvPr id="146" name="Google Shape;146;p19"/>
          <p:cNvSpPr txBox="1">
            <a:spLocks noGrp="1"/>
          </p:cNvSpPr>
          <p:nvPr>
            <p:ph type="body" idx="1"/>
          </p:nvPr>
        </p:nvSpPr>
        <p:spPr>
          <a:xfrm>
            <a:off x="914400" y="1600200"/>
            <a:ext cx="7772400" cy="4073525"/>
          </a:xfrm>
          <a:prstGeom prst="rect">
            <a:avLst/>
          </a:prstGeom>
          <a:noFill/>
          <a:ln>
            <a:noFill/>
          </a:ln>
        </p:spPr>
        <p:txBody>
          <a:bodyPr spcFirstLastPara="1" wrap="square" lIns="91425" tIns="45700" rIns="91425" bIns="45700" anchor="t" anchorCtr="0">
            <a:noAutofit/>
          </a:bodyPr>
          <a:lstStyle/>
          <a:p>
            <a:pPr marL="342900" marR="0" lvl="0" indent="-342900" algn="l" rtl="0">
              <a:lnSpc>
                <a:spcPct val="100000"/>
              </a:lnSpc>
              <a:spcBef>
                <a:spcPts val="0"/>
              </a:spcBef>
              <a:spcAft>
                <a:spcPts val="0"/>
              </a:spcAft>
              <a:buClr>
                <a:schemeClr val="folHlink"/>
              </a:buClr>
              <a:buSzPts val="2520"/>
              <a:buFont typeface="Noto Sans Symbols"/>
              <a:buChar char="❑"/>
            </a:pPr>
            <a:r>
              <a:rPr lang="en-US" sz="2800" b="0" i="0" u="none" strike="noStrike" cap="none">
                <a:solidFill>
                  <a:schemeClr val="dk1"/>
                </a:solidFill>
                <a:latin typeface="Arial"/>
                <a:ea typeface="Arial"/>
                <a:cs typeface="Arial"/>
                <a:sym typeface="Arial"/>
              </a:rPr>
              <a:t>The SAC may </a:t>
            </a:r>
            <a:r>
              <a:rPr lang="en-US" sz="2800" b="1" i="0" u="none" strike="noStrike" cap="none">
                <a:solidFill>
                  <a:schemeClr val="dk1"/>
                </a:solidFill>
                <a:latin typeface="Arial"/>
                <a:ea typeface="Arial"/>
                <a:cs typeface="Arial"/>
                <a:sym typeface="Arial"/>
              </a:rPr>
              <a:t>not </a:t>
            </a:r>
            <a:r>
              <a:rPr lang="en-US" sz="2800" b="0" i="0" u="none" strike="noStrike" cap="none">
                <a:solidFill>
                  <a:schemeClr val="dk1"/>
                </a:solidFill>
                <a:latin typeface="Arial"/>
                <a:ea typeface="Arial"/>
                <a:cs typeface="Arial"/>
                <a:sym typeface="Arial"/>
              </a:rPr>
              <a:t>take a secret vote at its meeting on an issue. </a:t>
            </a:r>
            <a:endParaRPr/>
          </a:p>
          <a:p>
            <a:pPr marL="342900" marR="0" lvl="0" indent="-342900" algn="l" rtl="0">
              <a:lnSpc>
                <a:spcPct val="100000"/>
              </a:lnSpc>
              <a:spcBef>
                <a:spcPts val="560"/>
              </a:spcBef>
              <a:spcAft>
                <a:spcPts val="0"/>
              </a:spcAft>
              <a:buClr>
                <a:schemeClr val="folHlink"/>
              </a:buClr>
              <a:buSzPts val="2520"/>
              <a:buFont typeface="Noto Sans Symbols"/>
              <a:buChar char="❑"/>
            </a:pPr>
            <a:r>
              <a:rPr lang="en-US" sz="2800" b="0" i="0" u="none" strike="noStrike" cap="none">
                <a:solidFill>
                  <a:schemeClr val="dk1"/>
                </a:solidFill>
                <a:latin typeface="Arial"/>
                <a:ea typeface="Arial"/>
                <a:cs typeface="Arial"/>
                <a:sym typeface="Arial"/>
              </a:rPr>
              <a:t>Florida statute also applies to School Advisory Council's requires that "a vote shall be recorded or counted for each member</a:t>
            </a:r>
            <a:r>
              <a:rPr lang="en-US" sz="2800" b="1" i="0" u="none" strike="noStrike" cap="none">
                <a:solidFill>
                  <a:schemeClr val="dk1"/>
                </a:solidFill>
                <a:latin typeface="Arial"/>
                <a:ea typeface="Arial"/>
                <a:cs typeface="Arial"/>
                <a:sym typeface="Arial"/>
              </a:rPr>
              <a:t> </a:t>
            </a:r>
            <a:r>
              <a:rPr lang="en-US" sz="2800" b="0" i="0" u="none" strike="noStrike" cap="none">
                <a:solidFill>
                  <a:schemeClr val="dk1"/>
                </a:solidFill>
                <a:latin typeface="Arial"/>
                <a:ea typeface="Arial"/>
                <a:cs typeface="Arial"/>
                <a:sym typeface="Arial"/>
              </a:rPr>
              <a:t>present” </a:t>
            </a:r>
            <a:endParaRPr/>
          </a:p>
          <a:p>
            <a:pPr marL="342900" marR="0" lvl="0" indent="-342900" algn="l" rtl="0">
              <a:lnSpc>
                <a:spcPct val="100000"/>
              </a:lnSpc>
              <a:spcBef>
                <a:spcPts val="560"/>
              </a:spcBef>
              <a:spcAft>
                <a:spcPts val="0"/>
              </a:spcAft>
              <a:buClr>
                <a:schemeClr val="folHlink"/>
              </a:buClr>
              <a:buSzPts val="2520"/>
              <a:buFont typeface="Noto Sans Symbols"/>
              <a:buChar char="❑"/>
            </a:pPr>
            <a:r>
              <a:rPr lang="en-US" sz="2800" b="0" i="0" u="none" strike="noStrike" cap="none">
                <a:solidFill>
                  <a:schemeClr val="dk1"/>
                </a:solidFill>
                <a:latin typeface="Arial"/>
                <a:ea typeface="Arial"/>
                <a:cs typeface="Arial"/>
                <a:sym typeface="Arial"/>
              </a:rPr>
              <a:t>Secret votes are not allowed by SAC members at their SAC meetings. </a:t>
            </a:r>
            <a:endParaRPr/>
          </a:p>
          <a:p>
            <a:pPr marL="342900" marR="0" lvl="0" indent="-182880" algn="l" rtl="0">
              <a:spcBef>
                <a:spcPts val="560"/>
              </a:spcBef>
              <a:spcAft>
                <a:spcPts val="0"/>
              </a:spcAft>
              <a:buClr>
                <a:schemeClr val="folHlink"/>
              </a:buClr>
              <a:buSzPts val="2520"/>
              <a:buFont typeface="Noto Sans Symbols"/>
              <a:buNone/>
            </a:pPr>
            <a:endParaRPr sz="2800" b="0" i="0" u="none" strike="noStrike" cap="none">
              <a:solidFill>
                <a:schemeClr val="dk1"/>
              </a:solidFill>
              <a:latin typeface="Arial"/>
              <a:ea typeface="Arial"/>
              <a:cs typeface="Arial"/>
              <a:sym typeface="Arial"/>
            </a:endParaRPr>
          </a:p>
        </p:txBody>
      </p:sp>
      <p:sp>
        <p:nvSpPr>
          <p:cNvPr id="147" name="Google Shape;147;p19" descr="2Q=="/>
          <p:cNvSpPr txBox="1"/>
          <p:nvPr/>
        </p:nvSpPr>
        <p:spPr>
          <a:xfrm>
            <a:off x="4090987" y="3090862"/>
            <a:ext cx="962025" cy="676275"/>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148" name="Google Shape;148;p19" descr="2Q=="/>
          <p:cNvSpPr txBox="1"/>
          <p:nvPr/>
        </p:nvSpPr>
        <p:spPr>
          <a:xfrm>
            <a:off x="63500" y="-26987"/>
            <a:ext cx="962025" cy="676275"/>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149" name="Google Shape;149;p19" descr="2Q=="/>
          <p:cNvSpPr txBox="1"/>
          <p:nvPr/>
        </p:nvSpPr>
        <p:spPr>
          <a:xfrm>
            <a:off x="4090987" y="3090862"/>
            <a:ext cx="962025" cy="676275"/>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150" name="Google Shape;150;p19" descr="2Q=="/>
          <p:cNvSpPr txBox="1"/>
          <p:nvPr/>
        </p:nvSpPr>
        <p:spPr>
          <a:xfrm>
            <a:off x="4090987" y="3090862"/>
            <a:ext cx="962025" cy="676275"/>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pic>
        <p:nvPicPr>
          <p:cNvPr id="151" name="Google Shape;151;p19" descr="ANd9GcSV6AR8EqzmuUUFN5akkEvWnVox-wbddFXMCVTJhFnbVTBCMdFdyg"/>
          <p:cNvPicPr preferRelativeResize="0"/>
          <p:nvPr/>
        </p:nvPicPr>
        <p:blipFill rotWithShape="1">
          <a:blip r:embed="rId3">
            <a:alphaModFix/>
          </a:blip>
          <a:srcRect/>
          <a:stretch/>
        </p:blipFill>
        <p:spPr>
          <a:xfrm>
            <a:off x="6858000" y="4724400"/>
            <a:ext cx="1914525" cy="2133600"/>
          </a:xfrm>
          <a:prstGeom prst="rect">
            <a:avLst/>
          </a:prstGeom>
          <a:noFill/>
          <a:ln>
            <a:noFill/>
          </a:ln>
        </p:spPr>
      </p:pic>
    </p:spTree>
  </p:cSld>
  <p:clrMapOvr>
    <a:masterClrMapping/>
  </p:clrMapOvr>
  <p:transition spd="slow">
    <p:fade thruBlk="1"/>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55"/>
        <p:cNvGrpSpPr/>
        <p:nvPr/>
      </p:nvGrpSpPr>
      <p:grpSpPr>
        <a:xfrm>
          <a:off x="0" y="0"/>
          <a:ext cx="0" cy="0"/>
          <a:chOff x="0" y="0"/>
          <a:chExt cx="0" cy="0"/>
        </a:xfrm>
      </p:grpSpPr>
      <p:sp>
        <p:nvSpPr>
          <p:cNvPr id="156" name="Google Shape;156;p20"/>
          <p:cNvSpPr txBox="1">
            <a:spLocks noGrp="1"/>
          </p:cNvSpPr>
          <p:nvPr>
            <p:ph type="title"/>
          </p:nvPr>
        </p:nvSpPr>
        <p:spPr>
          <a:xfrm>
            <a:off x="914400" y="0"/>
            <a:ext cx="7772400" cy="1143000"/>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chemeClr val="dk2"/>
              </a:buClr>
              <a:buFont typeface="Times New Roman"/>
              <a:buNone/>
            </a:pPr>
            <a:r>
              <a:rPr lang="en-US" sz="3800" b="0" i="0" u="none" strike="noStrike" cap="none">
                <a:solidFill>
                  <a:schemeClr val="dk2"/>
                </a:solidFill>
                <a:latin typeface="Times New Roman"/>
                <a:ea typeface="Times New Roman"/>
                <a:cs typeface="Times New Roman"/>
                <a:sym typeface="Times New Roman"/>
              </a:rPr>
              <a:t/>
            </a:r>
            <a:br>
              <a:rPr lang="en-US" sz="3800" b="0" i="0" u="none" strike="noStrike" cap="none">
                <a:solidFill>
                  <a:schemeClr val="dk2"/>
                </a:solidFill>
                <a:latin typeface="Times New Roman"/>
                <a:ea typeface="Times New Roman"/>
                <a:cs typeface="Times New Roman"/>
                <a:sym typeface="Times New Roman"/>
              </a:rPr>
            </a:br>
            <a:r>
              <a:rPr lang="en-US" sz="3800" b="0" i="0" u="none" strike="noStrike" cap="none">
                <a:solidFill>
                  <a:schemeClr val="dk2"/>
                </a:solidFill>
                <a:latin typeface="Times New Roman"/>
                <a:ea typeface="Times New Roman"/>
                <a:cs typeface="Times New Roman"/>
                <a:sym typeface="Times New Roman"/>
              </a:rPr>
              <a:t>Written Correspondence Can Violate the Sunshine Law </a:t>
            </a:r>
            <a:endParaRPr/>
          </a:p>
        </p:txBody>
      </p:sp>
      <p:sp>
        <p:nvSpPr>
          <p:cNvPr id="157" name="Google Shape;157;p20"/>
          <p:cNvSpPr txBox="1">
            <a:spLocks noGrp="1"/>
          </p:cNvSpPr>
          <p:nvPr>
            <p:ph type="body" idx="1"/>
          </p:nvPr>
        </p:nvSpPr>
        <p:spPr>
          <a:xfrm>
            <a:off x="914400" y="1600200"/>
            <a:ext cx="7772400" cy="4530725"/>
          </a:xfrm>
          <a:prstGeom prst="rect">
            <a:avLst/>
          </a:prstGeom>
          <a:noFill/>
          <a:ln>
            <a:noFill/>
          </a:ln>
        </p:spPr>
        <p:txBody>
          <a:bodyPr spcFirstLastPara="1" wrap="square" lIns="91425" tIns="45700" rIns="91425" bIns="45700" anchor="t" anchorCtr="0">
            <a:noAutofit/>
          </a:bodyPr>
          <a:lstStyle/>
          <a:p>
            <a:pPr marL="342900" marR="0" lvl="0" indent="-182880" algn="l" rtl="0">
              <a:lnSpc>
                <a:spcPct val="100000"/>
              </a:lnSpc>
              <a:spcBef>
                <a:spcPts val="0"/>
              </a:spcBef>
              <a:spcAft>
                <a:spcPts val="0"/>
              </a:spcAft>
              <a:buClr>
                <a:schemeClr val="folHlink"/>
              </a:buClr>
              <a:buSzPts val="2520"/>
              <a:buFont typeface="Noto Sans Symbols"/>
              <a:buNone/>
            </a:pPr>
            <a:endParaRPr sz="2800" b="0" i="0" u="none" strike="noStrike" cap="none">
              <a:solidFill>
                <a:schemeClr val="dk1"/>
              </a:solidFill>
              <a:latin typeface="Arial"/>
              <a:ea typeface="Arial"/>
              <a:cs typeface="Arial"/>
              <a:sym typeface="Arial"/>
            </a:endParaRPr>
          </a:p>
          <a:p>
            <a:pPr marL="342900" marR="0" lvl="0" indent="-342900" algn="l" rtl="0">
              <a:lnSpc>
                <a:spcPct val="100000"/>
              </a:lnSpc>
              <a:spcBef>
                <a:spcPts val="560"/>
              </a:spcBef>
              <a:spcAft>
                <a:spcPts val="0"/>
              </a:spcAft>
              <a:buClr>
                <a:schemeClr val="folHlink"/>
              </a:buClr>
              <a:buSzPts val="2520"/>
              <a:buFont typeface="Noto Sans Symbols"/>
              <a:buChar char="■"/>
            </a:pPr>
            <a:r>
              <a:rPr lang="en-US" sz="2800" b="0" i="0" u="none" strike="noStrike" cap="none">
                <a:solidFill>
                  <a:schemeClr val="dk1"/>
                </a:solidFill>
                <a:latin typeface="Arial"/>
                <a:ea typeface="Arial"/>
                <a:cs typeface="Arial"/>
                <a:sym typeface="Arial"/>
              </a:rPr>
              <a:t>Written communications between SAC members is prohibited under Sunshine concerning matters which may foreseeably come before the SAC </a:t>
            </a:r>
            <a:endParaRPr/>
          </a:p>
        </p:txBody>
      </p:sp>
      <p:pic>
        <p:nvPicPr>
          <p:cNvPr id="158" name="Google Shape;158;p20" descr="ANd9GcTMvvttelNPDKQa8ghMKlRTjEFelZ1bpLOXeeuosbAlWsE1Qov_"/>
          <p:cNvPicPr preferRelativeResize="0"/>
          <p:nvPr/>
        </p:nvPicPr>
        <p:blipFill rotWithShape="1">
          <a:blip r:embed="rId3">
            <a:alphaModFix/>
          </a:blip>
          <a:srcRect/>
          <a:stretch/>
        </p:blipFill>
        <p:spPr>
          <a:xfrm>
            <a:off x="6248400" y="4038600"/>
            <a:ext cx="2000250" cy="2286000"/>
          </a:xfrm>
          <a:prstGeom prst="rect">
            <a:avLst/>
          </a:prstGeom>
          <a:noFill/>
          <a:ln>
            <a:noFill/>
          </a:ln>
        </p:spPr>
      </p:pic>
      <p:cxnSp>
        <p:nvCxnSpPr>
          <p:cNvPr id="159" name="Google Shape;159;p20"/>
          <p:cNvCxnSpPr/>
          <p:nvPr/>
        </p:nvCxnSpPr>
        <p:spPr>
          <a:xfrm>
            <a:off x="5867400" y="3810000"/>
            <a:ext cx="2819400" cy="2667000"/>
          </a:xfrm>
          <a:prstGeom prst="straightConnector1">
            <a:avLst/>
          </a:prstGeom>
          <a:noFill/>
          <a:ln w="9525" cap="flat" cmpd="sng">
            <a:solidFill>
              <a:schemeClr val="dk1"/>
            </a:solidFill>
            <a:prstDash val="solid"/>
            <a:miter lim="800000"/>
            <a:headEnd type="none" w="sm" len="sm"/>
            <a:tailEnd type="none" w="sm" len="sm"/>
          </a:ln>
        </p:spPr>
      </p:cxn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63"/>
        <p:cNvGrpSpPr/>
        <p:nvPr/>
      </p:nvGrpSpPr>
      <p:grpSpPr>
        <a:xfrm>
          <a:off x="0" y="0"/>
          <a:ext cx="0" cy="0"/>
          <a:chOff x="0" y="0"/>
          <a:chExt cx="0" cy="0"/>
        </a:xfrm>
      </p:grpSpPr>
      <p:sp>
        <p:nvSpPr>
          <p:cNvPr id="164" name="Google Shape;164;p21"/>
          <p:cNvSpPr txBox="1">
            <a:spLocks noGrp="1"/>
          </p:cNvSpPr>
          <p:nvPr>
            <p:ph type="title"/>
          </p:nvPr>
        </p:nvSpPr>
        <p:spPr>
          <a:xfrm>
            <a:off x="914400" y="277812"/>
            <a:ext cx="7772400" cy="1143000"/>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2"/>
              </a:buClr>
              <a:buFont typeface="Times New Roman"/>
              <a:buNone/>
            </a:pPr>
            <a:r>
              <a:rPr lang="en-US" sz="4200" b="0" i="0" u="none" strike="noStrike" cap="none">
                <a:solidFill>
                  <a:schemeClr val="dk2"/>
                </a:solidFill>
                <a:latin typeface="Times New Roman"/>
                <a:ea typeface="Times New Roman"/>
                <a:cs typeface="Times New Roman"/>
                <a:sym typeface="Times New Roman"/>
              </a:rPr>
              <a:t>Timber Trace Elementary</a:t>
            </a:r>
            <a:br>
              <a:rPr lang="en-US" sz="4200" b="0" i="0" u="none" strike="noStrike" cap="none">
                <a:solidFill>
                  <a:schemeClr val="dk2"/>
                </a:solidFill>
                <a:latin typeface="Times New Roman"/>
                <a:ea typeface="Times New Roman"/>
                <a:cs typeface="Times New Roman"/>
                <a:sym typeface="Times New Roman"/>
              </a:rPr>
            </a:br>
            <a:r>
              <a:rPr lang="en-US" sz="4200" b="0" i="0" u="none" strike="noStrike" cap="none">
                <a:solidFill>
                  <a:schemeClr val="dk2"/>
                </a:solidFill>
                <a:latin typeface="Times New Roman"/>
                <a:ea typeface="Times New Roman"/>
                <a:cs typeface="Times New Roman"/>
                <a:sym typeface="Times New Roman"/>
              </a:rPr>
              <a:t>Vision</a:t>
            </a:r>
            <a:endParaRPr/>
          </a:p>
        </p:txBody>
      </p:sp>
      <p:sp>
        <p:nvSpPr>
          <p:cNvPr id="165" name="Google Shape;165;p21"/>
          <p:cNvSpPr txBox="1">
            <a:spLocks noGrp="1"/>
          </p:cNvSpPr>
          <p:nvPr>
            <p:ph type="body" idx="1"/>
          </p:nvPr>
        </p:nvSpPr>
        <p:spPr>
          <a:xfrm>
            <a:off x="914400" y="1600200"/>
            <a:ext cx="7772400" cy="2895600"/>
          </a:xfrm>
          <a:prstGeom prst="rect">
            <a:avLst/>
          </a:prstGeom>
          <a:noFill/>
          <a:ln>
            <a:noFill/>
          </a:ln>
        </p:spPr>
        <p:txBody>
          <a:bodyPr spcFirstLastPara="1" wrap="square" lIns="91425" tIns="45700" rIns="91425" bIns="45700" anchor="t" anchorCtr="0">
            <a:noAutofit/>
          </a:bodyPr>
          <a:lstStyle/>
          <a:p>
            <a:pPr marL="342900" marR="0" lvl="0" indent="-342900" algn="l" rtl="0">
              <a:lnSpc>
                <a:spcPct val="100000"/>
              </a:lnSpc>
              <a:spcBef>
                <a:spcPts val="0"/>
              </a:spcBef>
              <a:spcAft>
                <a:spcPts val="0"/>
              </a:spcAft>
              <a:buClr>
                <a:schemeClr val="folHlink"/>
              </a:buClr>
              <a:buSzPts val="2520"/>
              <a:buFont typeface="Noto Sans Symbols"/>
              <a:buChar char="■"/>
            </a:pPr>
            <a:r>
              <a:rPr lang="en-US" sz="2800" b="0" i="0" u="none" strike="noStrike" cap="none">
                <a:solidFill>
                  <a:schemeClr val="dk1"/>
                </a:solidFill>
                <a:latin typeface="Arial"/>
                <a:ea typeface="Arial"/>
                <a:cs typeface="Arial"/>
                <a:sym typeface="Arial"/>
              </a:rPr>
              <a:t>Timber Trace Elementary School staff, parents and community will work together to offer and encourage every student to achieve the academic, technological, social, physical, and emotional skills necessary to reach his or her greatest potential.</a:t>
            </a:r>
            <a:endParaRPr/>
          </a:p>
        </p:txBody>
      </p:sp>
      <p:pic>
        <p:nvPicPr>
          <p:cNvPr id="166" name="Google Shape;166;p21" descr="http://portal.eyemedvisioncare.com/wps/wcm/connect/0e974f804844f36e9f21bff650f4bf90/1/Wellness+101+Disease+Awareness+School+Vision+Screenings+0.3.2.1.2.jpg?MOD=AJPERES"/>
          <p:cNvPicPr preferRelativeResize="0"/>
          <p:nvPr/>
        </p:nvPicPr>
        <p:blipFill rotWithShape="1">
          <a:blip r:embed="rId3">
            <a:alphaModFix/>
          </a:blip>
          <a:srcRect/>
          <a:stretch/>
        </p:blipFill>
        <p:spPr>
          <a:xfrm>
            <a:off x="2133600" y="4419600"/>
            <a:ext cx="4781550" cy="2105025"/>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70"/>
        <p:cNvGrpSpPr/>
        <p:nvPr/>
      </p:nvGrpSpPr>
      <p:grpSpPr>
        <a:xfrm>
          <a:off x="0" y="0"/>
          <a:ext cx="0" cy="0"/>
          <a:chOff x="0" y="0"/>
          <a:chExt cx="0" cy="0"/>
        </a:xfrm>
      </p:grpSpPr>
      <p:sp>
        <p:nvSpPr>
          <p:cNvPr id="171" name="Google Shape;171;p22"/>
          <p:cNvSpPr txBox="1">
            <a:spLocks noGrp="1"/>
          </p:cNvSpPr>
          <p:nvPr>
            <p:ph type="title"/>
          </p:nvPr>
        </p:nvSpPr>
        <p:spPr>
          <a:xfrm>
            <a:off x="914400" y="277812"/>
            <a:ext cx="7772400" cy="1143000"/>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2"/>
              </a:buClr>
              <a:buFont typeface="Times New Roman"/>
              <a:buNone/>
            </a:pPr>
            <a:r>
              <a:rPr lang="en-US" sz="4200" b="0" i="0" u="none" strike="noStrike" cap="none">
                <a:solidFill>
                  <a:schemeClr val="dk2"/>
                </a:solidFill>
                <a:latin typeface="Times New Roman"/>
                <a:ea typeface="Times New Roman"/>
                <a:cs typeface="Times New Roman"/>
                <a:sym typeface="Times New Roman"/>
              </a:rPr>
              <a:t>Timber Trace Elementary </a:t>
            </a:r>
            <a:br>
              <a:rPr lang="en-US" sz="4200" b="0" i="0" u="none" strike="noStrike" cap="none">
                <a:solidFill>
                  <a:schemeClr val="dk2"/>
                </a:solidFill>
                <a:latin typeface="Times New Roman"/>
                <a:ea typeface="Times New Roman"/>
                <a:cs typeface="Times New Roman"/>
                <a:sym typeface="Times New Roman"/>
              </a:rPr>
            </a:br>
            <a:r>
              <a:rPr lang="en-US" sz="4200" b="0" i="0" u="none" strike="noStrike" cap="none">
                <a:solidFill>
                  <a:schemeClr val="dk2"/>
                </a:solidFill>
                <a:latin typeface="Times New Roman"/>
                <a:ea typeface="Times New Roman"/>
                <a:cs typeface="Times New Roman"/>
                <a:sym typeface="Times New Roman"/>
              </a:rPr>
              <a:t>Mission</a:t>
            </a:r>
            <a:endParaRPr/>
          </a:p>
        </p:txBody>
      </p:sp>
      <p:sp>
        <p:nvSpPr>
          <p:cNvPr id="172" name="Google Shape;172;p22"/>
          <p:cNvSpPr txBox="1">
            <a:spLocks noGrp="1"/>
          </p:cNvSpPr>
          <p:nvPr>
            <p:ph type="body" idx="1"/>
          </p:nvPr>
        </p:nvSpPr>
        <p:spPr>
          <a:xfrm>
            <a:off x="914400" y="1600200"/>
            <a:ext cx="5715000" cy="3886200"/>
          </a:xfrm>
          <a:prstGeom prst="rect">
            <a:avLst/>
          </a:prstGeom>
          <a:noFill/>
          <a:ln>
            <a:noFill/>
          </a:ln>
        </p:spPr>
        <p:txBody>
          <a:bodyPr spcFirstLastPara="1" wrap="square" lIns="91425" tIns="45700" rIns="91425" bIns="45700" anchor="t" anchorCtr="0">
            <a:noAutofit/>
          </a:bodyPr>
          <a:lstStyle/>
          <a:p>
            <a:pPr marL="342900" marR="0" lvl="0" indent="-342900" algn="l" rtl="0">
              <a:lnSpc>
                <a:spcPct val="100000"/>
              </a:lnSpc>
              <a:spcBef>
                <a:spcPts val="0"/>
              </a:spcBef>
              <a:spcAft>
                <a:spcPts val="0"/>
              </a:spcAft>
              <a:buClr>
                <a:schemeClr val="folHlink"/>
              </a:buClr>
              <a:buFont typeface="Noto Sans Symbols"/>
              <a:buNone/>
            </a:pPr>
            <a:r>
              <a:rPr lang="en-US" sz="2400" b="0" i="0" u="none" strike="noStrike" cap="none">
                <a:solidFill>
                  <a:schemeClr val="dk1"/>
                </a:solidFill>
                <a:latin typeface="Arial"/>
                <a:ea typeface="Arial"/>
                <a:cs typeface="Arial"/>
                <a:sym typeface="Arial"/>
              </a:rPr>
              <a:t>The mission of Timber Trace</a:t>
            </a:r>
            <a:endParaRPr/>
          </a:p>
          <a:p>
            <a:pPr marL="342900" marR="0" lvl="0" indent="-342900" algn="l" rtl="0">
              <a:lnSpc>
                <a:spcPct val="100000"/>
              </a:lnSpc>
              <a:spcBef>
                <a:spcPts val="480"/>
              </a:spcBef>
              <a:spcAft>
                <a:spcPts val="0"/>
              </a:spcAft>
              <a:buClr>
                <a:schemeClr val="folHlink"/>
              </a:buClr>
              <a:buFont typeface="Noto Sans Symbols"/>
              <a:buNone/>
            </a:pPr>
            <a:r>
              <a:rPr lang="en-US" sz="2400" b="0" i="0" u="none" strike="noStrike" cap="none">
                <a:solidFill>
                  <a:schemeClr val="dk1"/>
                </a:solidFill>
                <a:latin typeface="Arial"/>
                <a:ea typeface="Arial"/>
                <a:cs typeface="Arial"/>
                <a:sym typeface="Arial"/>
              </a:rPr>
              <a:t>Elementary School is to provide an </a:t>
            </a:r>
            <a:endParaRPr/>
          </a:p>
          <a:p>
            <a:pPr marL="342900" marR="0" lvl="0" indent="-342900" algn="l" rtl="0">
              <a:lnSpc>
                <a:spcPct val="100000"/>
              </a:lnSpc>
              <a:spcBef>
                <a:spcPts val="480"/>
              </a:spcBef>
              <a:spcAft>
                <a:spcPts val="0"/>
              </a:spcAft>
              <a:buClr>
                <a:schemeClr val="folHlink"/>
              </a:buClr>
              <a:buFont typeface="Noto Sans Symbols"/>
              <a:buNone/>
            </a:pPr>
            <a:r>
              <a:rPr lang="en-US" sz="2400" b="0" i="0" u="none" strike="noStrike" cap="none">
                <a:solidFill>
                  <a:schemeClr val="dk1"/>
                </a:solidFill>
                <a:latin typeface="Arial"/>
                <a:ea typeface="Arial"/>
                <a:cs typeface="Arial"/>
                <a:sym typeface="Arial"/>
              </a:rPr>
              <a:t>education which prepares every </a:t>
            </a:r>
            <a:endParaRPr/>
          </a:p>
          <a:p>
            <a:pPr marL="342900" marR="0" lvl="0" indent="-342900" algn="l" rtl="0">
              <a:lnSpc>
                <a:spcPct val="100000"/>
              </a:lnSpc>
              <a:spcBef>
                <a:spcPts val="480"/>
              </a:spcBef>
              <a:spcAft>
                <a:spcPts val="0"/>
              </a:spcAft>
              <a:buClr>
                <a:schemeClr val="folHlink"/>
              </a:buClr>
              <a:buFont typeface="Noto Sans Symbols"/>
              <a:buNone/>
            </a:pPr>
            <a:r>
              <a:rPr lang="en-US" sz="2400" b="0" i="0" u="none" strike="noStrike" cap="none">
                <a:solidFill>
                  <a:schemeClr val="dk1"/>
                </a:solidFill>
                <a:latin typeface="Arial"/>
                <a:ea typeface="Arial"/>
                <a:cs typeface="Arial"/>
                <a:sym typeface="Arial"/>
              </a:rPr>
              <a:t>child for successful, life-long </a:t>
            </a:r>
            <a:endParaRPr/>
          </a:p>
          <a:p>
            <a:pPr marL="342900" marR="0" lvl="0" indent="-342900" algn="l" rtl="0">
              <a:lnSpc>
                <a:spcPct val="100000"/>
              </a:lnSpc>
              <a:spcBef>
                <a:spcPts val="480"/>
              </a:spcBef>
              <a:spcAft>
                <a:spcPts val="0"/>
              </a:spcAft>
              <a:buClr>
                <a:schemeClr val="folHlink"/>
              </a:buClr>
              <a:buFont typeface="Noto Sans Symbols"/>
              <a:buNone/>
            </a:pPr>
            <a:r>
              <a:rPr lang="en-US" sz="2400" b="0" i="0" u="none" strike="noStrike" cap="none">
                <a:solidFill>
                  <a:schemeClr val="dk1"/>
                </a:solidFill>
                <a:latin typeface="Arial"/>
                <a:ea typeface="Arial"/>
                <a:cs typeface="Arial"/>
                <a:sym typeface="Arial"/>
              </a:rPr>
              <a:t>learning and for responsible </a:t>
            </a:r>
            <a:endParaRPr/>
          </a:p>
          <a:p>
            <a:pPr marL="342900" marR="0" lvl="0" indent="-342900" algn="l" rtl="0">
              <a:lnSpc>
                <a:spcPct val="100000"/>
              </a:lnSpc>
              <a:spcBef>
                <a:spcPts val="480"/>
              </a:spcBef>
              <a:spcAft>
                <a:spcPts val="0"/>
              </a:spcAft>
              <a:buClr>
                <a:schemeClr val="folHlink"/>
              </a:buClr>
              <a:buFont typeface="Noto Sans Symbols"/>
              <a:buNone/>
            </a:pPr>
            <a:r>
              <a:rPr lang="en-US" sz="2400" b="0" i="0" u="none" strike="noStrike" cap="none">
                <a:solidFill>
                  <a:schemeClr val="dk1"/>
                </a:solidFill>
                <a:latin typeface="Arial"/>
                <a:ea typeface="Arial"/>
                <a:cs typeface="Arial"/>
                <a:sym typeface="Arial"/>
              </a:rPr>
              <a:t>citizenship.  Parents, community, </a:t>
            </a:r>
            <a:endParaRPr/>
          </a:p>
          <a:p>
            <a:pPr marL="342900" marR="0" lvl="0" indent="-342900" algn="l" rtl="0">
              <a:lnSpc>
                <a:spcPct val="100000"/>
              </a:lnSpc>
              <a:spcBef>
                <a:spcPts val="480"/>
              </a:spcBef>
              <a:spcAft>
                <a:spcPts val="0"/>
              </a:spcAft>
              <a:buClr>
                <a:schemeClr val="folHlink"/>
              </a:buClr>
              <a:buFont typeface="Noto Sans Symbols"/>
              <a:buNone/>
            </a:pPr>
            <a:r>
              <a:rPr lang="en-US" sz="2400" b="0" i="0" u="none" strike="noStrike" cap="none">
                <a:solidFill>
                  <a:schemeClr val="dk1"/>
                </a:solidFill>
                <a:latin typeface="Arial"/>
                <a:ea typeface="Arial"/>
                <a:cs typeface="Arial"/>
                <a:sym typeface="Arial"/>
              </a:rPr>
              <a:t>staff and students will share the </a:t>
            </a:r>
            <a:endParaRPr/>
          </a:p>
          <a:p>
            <a:pPr marL="342900" marR="0" lvl="0" indent="-342900" algn="l" rtl="0">
              <a:lnSpc>
                <a:spcPct val="100000"/>
              </a:lnSpc>
              <a:spcBef>
                <a:spcPts val="480"/>
              </a:spcBef>
              <a:spcAft>
                <a:spcPts val="0"/>
              </a:spcAft>
              <a:buClr>
                <a:schemeClr val="folHlink"/>
              </a:buClr>
              <a:buFont typeface="Noto Sans Symbols"/>
              <a:buNone/>
            </a:pPr>
            <a:r>
              <a:rPr lang="en-US" sz="2400" b="0" i="0" u="none" strike="noStrike" cap="none">
                <a:solidFill>
                  <a:schemeClr val="dk1"/>
                </a:solidFill>
                <a:latin typeface="Arial"/>
                <a:ea typeface="Arial"/>
                <a:cs typeface="Arial"/>
                <a:sym typeface="Arial"/>
              </a:rPr>
              <a:t>responsibility of education in a </a:t>
            </a:r>
            <a:endParaRPr/>
          </a:p>
          <a:p>
            <a:pPr marL="342900" marR="0" lvl="0" indent="-342900" algn="l" rtl="0">
              <a:lnSpc>
                <a:spcPct val="100000"/>
              </a:lnSpc>
              <a:spcBef>
                <a:spcPts val="480"/>
              </a:spcBef>
              <a:spcAft>
                <a:spcPts val="0"/>
              </a:spcAft>
              <a:buClr>
                <a:schemeClr val="folHlink"/>
              </a:buClr>
              <a:buFont typeface="Noto Sans Symbols"/>
              <a:buNone/>
            </a:pPr>
            <a:r>
              <a:rPr lang="en-US" sz="2400" b="0" i="0" u="none" strike="noStrike" cap="none">
                <a:solidFill>
                  <a:schemeClr val="dk1"/>
                </a:solidFill>
                <a:latin typeface="Arial"/>
                <a:ea typeface="Arial"/>
                <a:cs typeface="Arial"/>
                <a:sym typeface="Arial"/>
              </a:rPr>
              <a:t>safe climate that facilitates student </a:t>
            </a:r>
            <a:endParaRPr/>
          </a:p>
          <a:p>
            <a:pPr marL="342900" marR="0" lvl="0" indent="-342900" algn="l" rtl="0">
              <a:lnSpc>
                <a:spcPct val="100000"/>
              </a:lnSpc>
              <a:spcBef>
                <a:spcPts val="480"/>
              </a:spcBef>
              <a:spcAft>
                <a:spcPts val="0"/>
              </a:spcAft>
              <a:buClr>
                <a:schemeClr val="folHlink"/>
              </a:buClr>
              <a:buFont typeface="Noto Sans Symbols"/>
              <a:buNone/>
            </a:pPr>
            <a:r>
              <a:rPr lang="en-US" sz="2400" b="0" i="0" u="none" strike="noStrike" cap="none">
                <a:solidFill>
                  <a:schemeClr val="dk1"/>
                </a:solidFill>
                <a:latin typeface="Arial"/>
                <a:ea typeface="Arial"/>
                <a:cs typeface="Arial"/>
                <a:sym typeface="Arial"/>
              </a:rPr>
              <a:t>achievement through active </a:t>
            </a:r>
            <a:endParaRPr/>
          </a:p>
          <a:p>
            <a:pPr marL="342900" marR="0" lvl="0" indent="-342900" algn="l" rtl="0">
              <a:lnSpc>
                <a:spcPct val="100000"/>
              </a:lnSpc>
              <a:spcBef>
                <a:spcPts val="480"/>
              </a:spcBef>
              <a:spcAft>
                <a:spcPts val="0"/>
              </a:spcAft>
              <a:buClr>
                <a:schemeClr val="folHlink"/>
              </a:buClr>
              <a:buFont typeface="Noto Sans Symbols"/>
              <a:buNone/>
            </a:pPr>
            <a:r>
              <a:rPr lang="en-US" sz="2400" b="0" i="0" u="none" strike="noStrike" cap="none">
                <a:solidFill>
                  <a:schemeClr val="dk1"/>
                </a:solidFill>
                <a:latin typeface="Arial"/>
                <a:ea typeface="Arial"/>
                <a:cs typeface="Arial"/>
                <a:sym typeface="Arial"/>
              </a:rPr>
              <a:t>learning, self-esteem and mutual </a:t>
            </a:r>
            <a:endParaRPr/>
          </a:p>
          <a:p>
            <a:pPr marL="342900" marR="0" lvl="0" indent="-342900" algn="l" rtl="0">
              <a:lnSpc>
                <a:spcPct val="100000"/>
              </a:lnSpc>
              <a:spcBef>
                <a:spcPts val="480"/>
              </a:spcBef>
              <a:spcAft>
                <a:spcPts val="0"/>
              </a:spcAft>
              <a:buClr>
                <a:schemeClr val="folHlink"/>
              </a:buClr>
              <a:buFont typeface="Noto Sans Symbols"/>
              <a:buNone/>
            </a:pPr>
            <a:r>
              <a:rPr lang="en-US" sz="2400" b="0" i="0" u="none" strike="noStrike" cap="none">
                <a:solidFill>
                  <a:schemeClr val="dk1"/>
                </a:solidFill>
                <a:latin typeface="Arial"/>
                <a:ea typeface="Arial"/>
                <a:cs typeface="Arial"/>
                <a:sym typeface="Arial"/>
              </a:rPr>
              <a:t>respect.</a:t>
            </a:r>
            <a:endParaRPr/>
          </a:p>
        </p:txBody>
      </p:sp>
      <p:pic>
        <p:nvPicPr>
          <p:cNvPr id="173" name="Google Shape;173;p22" descr="http://blogs.bullittschools.org/laurenmanion/files/2010/06/clipart.jpg"/>
          <p:cNvPicPr preferRelativeResize="0"/>
          <p:nvPr/>
        </p:nvPicPr>
        <p:blipFill rotWithShape="1">
          <a:blip r:embed="rId3">
            <a:alphaModFix/>
          </a:blip>
          <a:srcRect/>
          <a:stretch/>
        </p:blipFill>
        <p:spPr>
          <a:xfrm>
            <a:off x="5570537" y="2590800"/>
            <a:ext cx="3573462" cy="2651125"/>
          </a:xfrm>
          <a:prstGeom prst="rect">
            <a:avLst/>
          </a:prstGeom>
          <a:noFill/>
          <a:ln>
            <a:noFill/>
          </a:ln>
        </p:spPr>
      </p:pic>
    </p:spTree>
  </p:cSld>
  <p:clrMapOvr>
    <a:masterClrMapping/>
  </p:clrMapOvr>
</p:sld>
</file>

<file path=ppt/theme/theme1.xml><?xml version="1.0" encoding="utf-8"?>
<a:theme xmlns:a="http://schemas.openxmlformats.org/drawingml/2006/main" name="1_Layers">
  <a:themeElements>
    <a:clrScheme name="Layers 6">
      <a:dk1>
        <a:srgbClr val="000000"/>
      </a:dk1>
      <a:lt1>
        <a:srgbClr val="FFFFE1"/>
      </a:lt1>
      <a:dk2>
        <a:srgbClr val="330033"/>
      </a:dk2>
      <a:lt2>
        <a:srgbClr val="330033"/>
      </a:lt2>
      <a:accent1>
        <a:srgbClr val="CCCC99"/>
      </a:accent1>
      <a:accent2>
        <a:srgbClr val="FF0000"/>
      </a:accent2>
      <a:accent3>
        <a:srgbClr val="FFFFEE"/>
      </a:accent3>
      <a:accent4>
        <a:srgbClr val="000000"/>
      </a:accent4>
      <a:accent5>
        <a:srgbClr val="E2E2CA"/>
      </a:accent5>
      <a:accent6>
        <a:srgbClr val="E70000"/>
      </a:accent6>
      <a:hlink>
        <a:srgbClr val="990033"/>
      </a:hlink>
      <a:folHlink>
        <a:srgbClr val="B2B2B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ayers">
  <a:themeElements>
    <a:clrScheme name="Layers 6">
      <a:dk1>
        <a:srgbClr val="000000"/>
      </a:dk1>
      <a:lt1>
        <a:srgbClr val="FFFFE1"/>
      </a:lt1>
      <a:dk2>
        <a:srgbClr val="330033"/>
      </a:dk2>
      <a:lt2>
        <a:srgbClr val="330033"/>
      </a:lt2>
      <a:accent1>
        <a:srgbClr val="CCCC99"/>
      </a:accent1>
      <a:accent2>
        <a:srgbClr val="FF0000"/>
      </a:accent2>
      <a:accent3>
        <a:srgbClr val="FFFFEE"/>
      </a:accent3>
      <a:accent4>
        <a:srgbClr val="000000"/>
      </a:accent4>
      <a:accent5>
        <a:srgbClr val="E2E2CA"/>
      </a:accent5>
      <a:accent6>
        <a:srgbClr val="E70000"/>
      </a:accent6>
      <a:hlink>
        <a:srgbClr val="990033"/>
      </a:hlink>
      <a:folHlink>
        <a:srgbClr val="B2B2B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519</Words>
  <Application>Microsoft Office PowerPoint</Application>
  <PresentationFormat>On-screen Show (4:3)</PresentationFormat>
  <Paragraphs>52</Paragraphs>
  <Slides>9</Slides>
  <Notes>9</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9</vt:i4>
      </vt:variant>
    </vt:vector>
  </HeadingPairs>
  <TitlesOfParts>
    <vt:vector size="14" baseType="lpstr">
      <vt:lpstr>Arial</vt:lpstr>
      <vt:lpstr>Noto Sans Symbols</vt:lpstr>
      <vt:lpstr>Times New Roman</vt:lpstr>
      <vt:lpstr>1_Layers</vt:lpstr>
      <vt:lpstr>Layers</vt:lpstr>
      <vt:lpstr>PowerPoint Presentation</vt:lpstr>
      <vt:lpstr>Basic Requirements of Sunshine Law</vt:lpstr>
      <vt:lpstr>Notice Requirements</vt:lpstr>
      <vt:lpstr>Meeting Minutes</vt:lpstr>
      <vt:lpstr>Open Meeting Requirement</vt:lpstr>
      <vt:lpstr> Voting at Meetings  </vt:lpstr>
      <vt:lpstr> Written Correspondence Can Violate the Sunshine Law </vt:lpstr>
      <vt:lpstr>Timber Trace Elementary Vision</vt:lpstr>
      <vt:lpstr>Timber Trace Elementary  Mission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Shannon Culp</dc:creator>
  <cp:lastModifiedBy>SDPBC</cp:lastModifiedBy>
  <cp:revision>1</cp:revision>
  <dcterms:modified xsi:type="dcterms:W3CDTF">2018-10-09T16:21:06Z</dcterms:modified>
</cp:coreProperties>
</file>