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7086600" cy="93726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12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0225" cy="468312"/>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14787" y="0"/>
            <a:ext cx="3070225" cy="468312"/>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8025" y="4451350"/>
            <a:ext cx="5670550" cy="4217987"/>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902700"/>
            <a:ext cx="3070225" cy="468312"/>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14787" y="8902700"/>
            <a:ext cx="3070225" cy="468312"/>
          </a:xfrm>
          <a:prstGeom prst="rect">
            <a:avLst/>
          </a:prstGeom>
          <a:noFill/>
          <a:ln>
            <a:noFill/>
          </a:ln>
        </p:spPr>
        <p:txBody>
          <a:bodyPr spcFirstLastPara="1" wrap="square" lIns="94025" tIns="47000" rIns="94025" bIns="470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4: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7: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7: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9: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9: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0:notes"/>
          <p:cNvSpPr txBox="1"/>
          <p:nvPr/>
        </p:nvSpPr>
        <p:spPr>
          <a:xfrm>
            <a:off x="4014787" y="8902700"/>
            <a:ext cx="3070225" cy="468312"/>
          </a:xfrm>
          <a:prstGeom prst="rect">
            <a:avLst/>
          </a:prstGeom>
          <a:noFill/>
          <a:ln>
            <a:noFill/>
          </a:ln>
        </p:spPr>
        <p:txBody>
          <a:bodyPr spcFirstLastPara="1" wrap="square" lIns="94025" tIns="47000" rIns="94025" bIns="470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800" b="0" i="0" u="none">
                <a:solidFill>
                  <a:srgbClr val="000000"/>
                </a:solidFill>
                <a:latin typeface="Arial"/>
                <a:ea typeface="Arial"/>
                <a:cs typeface="Arial"/>
                <a:sym typeface="Arial"/>
              </a:rPr>
              <a:t>4</a:t>
            </a:fld>
            <a:endParaRPr/>
          </a:p>
        </p:txBody>
      </p:sp>
      <p:sp>
        <p:nvSpPr>
          <p:cNvPr id="128" name="Google Shape;128;p10: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9" name="Google Shape;129;p10:notes"/>
          <p:cNvSpPr txBox="1">
            <a:spLocks noGrp="1"/>
          </p:cNvSpPr>
          <p:nvPr>
            <p:ph type="body" idx="1"/>
          </p:nvPr>
        </p:nvSpPr>
        <p:spPr>
          <a:xfrm>
            <a:off x="708025" y="4451350"/>
            <a:ext cx="5670550" cy="4217987"/>
          </a:xfrm>
          <a:prstGeom prst="rect">
            <a:avLst/>
          </a:prstGeom>
          <a:noFill/>
          <a:ln>
            <a:noFill/>
          </a:ln>
        </p:spPr>
        <p:txBody>
          <a:bodyPr spcFirstLastPara="1" wrap="square" lIns="94025" tIns="47000" rIns="94025" bIns="47000" anchor="t" anchorCtr="0">
            <a:noAutofit/>
          </a:bodyPr>
          <a:lstStyle/>
          <a:p>
            <a:pPr marL="0" marR="0" lvl="0" indent="0" algn="l" rtl="0">
              <a:spcBef>
                <a:spcPts val="0"/>
              </a:spcBef>
              <a:spcAft>
                <a:spcPts val="0"/>
              </a:spcAft>
              <a:buFont typeface="Arial"/>
              <a:buNone/>
            </a:pPr>
            <a:r>
              <a:rPr lang="en-US" sz="1800" b="0" i="0" u="none" strike="noStrike" cap="none"/>
              <a:t>acknowledge assistance from Pat Gleason, Dept Gen Counsel to Gov Crist (formerly w/ AG’s office)</a:t>
            </a:r>
            <a:endParaRPr/>
          </a:p>
          <a:p>
            <a:pPr marL="0" marR="0" lvl="0" indent="0" algn="l" rtl="0">
              <a:spcBef>
                <a:spcPts val="0"/>
              </a:spcBef>
              <a:spcAft>
                <a:spcPts val="0"/>
              </a:spcAft>
              <a:buFont typeface="Arial"/>
              <a:buNone/>
            </a:pPr>
            <a:r>
              <a:rPr lang="en-US" sz="1800" b="0" i="0" u="none" strike="noStrike" cap="none"/>
              <a:t>Reference committees of one (1)</a:t>
            </a:r>
            <a:endParaRPr/>
          </a:p>
          <a:p>
            <a:pPr marL="0" marR="0" lvl="0" indent="0" algn="l" rtl="0">
              <a:spcBef>
                <a:spcPts val="0"/>
              </a:spcBef>
              <a:spcAft>
                <a:spcPts val="0"/>
              </a:spcAft>
              <a:buFont typeface="Arial"/>
              <a:buNone/>
            </a:pPr>
            <a:r>
              <a:rPr lang="en-US" sz="1800" b="0" i="0" u="none" strike="noStrike" cap="none"/>
              <a:t>Will discuss access a little later in the presentation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2:notes"/>
          <p:cNvSpPr txBox="1"/>
          <p:nvPr/>
        </p:nvSpPr>
        <p:spPr>
          <a:xfrm>
            <a:off x="4014787" y="8902700"/>
            <a:ext cx="3070225" cy="468312"/>
          </a:xfrm>
          <a:prstGeom prst="rect">
            <a:avLst/>
          </a:prstGeom>
          <a:noFill/>
          <a:ln>
            <a:noFill/>
          </a:ln>
        </p:spPr>
        <p:txBody>
          <a:bodyPr spcFirstLastPara="1" wrap="square" lIns="94025" tIns="47000" rIns="94025" bIns="470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800" b="0" i="0" u="none">
                <a:solidFill>
                  <a:srgbClr val="000000"/>
                </a:solidFill>
                <a:latin typeface="Arial"/>
                <a:ea typeface="Arial"/>
                <a:cs typeface="Arial"/>
                <a:sym typeface="Arial"/>
              </a:rPr>
              <a:t>5</a:t>
            </a:fld>
            <a:endParaRPr/>
          </a:p>
        </p:txBody>
      </p:sp>
      <p:sp>
        <p:nvSpPr>
          <p:cNvPr id="136" name="Google Shape;136;p12: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7" name="Google Shape;137;p12:notes"/>
          <p:cNvSpPr txBox="1">
            <a:spLocks noGrp="1"/>
          </p:cNvSpPr>
          <p:nvPr>
            <p:ph type="body" idx="1"/>
          </p:nvPr>
        </p:nvSpPr>
        <p:spPr>
          <a:xfrm>
            <a:off x="708025" y="4451350"/>
            <a:ext cx="5670550" cy="4217987"/>
          </a:xfrm>
          <a:prstGeom prst="rect">
            <a:avLst/>
          </a:prstGeom>
          <a:noFill/>
          <a:ln>
            <a:noFill/>
          </a:ln>
        </p:spPr>
        <p:txBody>
          <a:bodyPr spcFirstLastPara="1" wrap="square" lIns="94025" tIns="47000" rIns="94025" bIns="47000" anchor="t" anchorCtr="0">
            <a:noAutofit/>
          </a:bodyPr>
          <a:lstStyle/>
          <a:p>
            <a:pPr marL="0" marR="0" lvl="0" indent="0" algn="l" rtl="0">
              <a:spcBef>
                <a:spcPts val="0"/>
              </a:spcBef>
              <a:spcAft>
                <a:spcPts val="0"/>
              </a:spcAft>
              <a:buFont typeface="Arial"/>
              <a:buNone/>
            </a:pPr>
            <a:endParaRPr sz="1800" b="0" i="0" u="none" strike="noStrike" cap="none"/>
          </a:p>
          <a:p>
            <a:pPr marL="0" marR="0" lvl="0" indent="0" algn="l" rtl="0">
              <a:spcBef>
                <a:spcPts val="0"/>
              </a:spcBef>
              <a:spcAft>
                <a:spcPts val="0"/>
              </a:spcAft>
              <a:buFont typeface="Arial"/>
              <a:buNone/>
            </a:pPr>
            <a:r>
              <a:rPr lang="en-US" sz="1800" b="0" i="0" u="none" strike="noStrike" cap="none"/>
              <a:t>Ok to still travel together, eat together, but be aware of perception</a:t>
            </a:r>
            <a:endParaRPr/>
          </a:p>
          <a:p>
            <a:pPr marL="0" marR="0" lvl="0" indent="0" algn="l" rtl="0">
              <a:spcBef>
                <a:spcPts val="0"/>
              </a:spcBef>
              <a:spcAft>
                <a:spcPts val="0"/>
              </a:spcAft>
              <a:buFont typeface="Arial"/>
              <a:buNone/>
            </a:pPr>
            <a:r>
              <a:rPr lang="en-US" sz="1800" b="0" i="0" u="none" strike="noStrike" cap="none"/>
              <a:t>Ex of bd mbr who was recently recused on a disciplinary case who asked me if he could ask for a recess of the hearing if he felt the proceeding wasn’t going as he felt it should – so that he could then talk w/ the bd mbrs handling the hearing to give the his input</a:t>
            </a:r>
            <a:endParaRPr/>
          </a:p>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4: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4: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5: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5: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6: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6: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7:notes"/>
          <p:cNvSpPr txBox="1">
            <a:spLocks noGrp="1"/>
          </p:cNvSpPr>
          <p:nvPr>
            <p:ph type="body" idx="1"/>
          </p:nvPr>
        </p:nvSpPr>
        <p:spPr>
          <a:xfrm>
            <a:off x="708025" y="4451350"/>
            <a:ext cx="5670550" cy="4217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7:notes"/>
          <p:cNvSpPr>
            <a:spLocks noGrp="1" noRot="1" noChangeAspect="1"/>
          </p:cNvSpPr>
          <p:nvPr>
            <p:ph type="sldImg" idx="2"/>
          </p:nvPr>
        </p:nvSpPr>
        <p:spPr>
          <a:xfrm>
            <a:off x="1200150" y="703262"/>
            <a:ext cx="4686300" cy="3514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
        <p:cNvGrpSpPr/>
        <p:nvPr/>
      </p:nvGrpSpPr>
      <p:grpSpPr>
        <a:xfrm>
          <a:off x="0" y="0"/>
          <a:ext cx="0" cy="0"/>
          <a:chOff x="0" y="0"/>
          <a:chExt cx="0" cy="0"/>
        </a:xfrm>
      </p:grpSpPr>
      <p:sp>
        <p:nvSpPr>
          <p:cNvPr id="25" name="Google Shape;25;p2"/>
          <p:cNvSpPr txBox="1">
            <a:spLocks noGrp="1"/>
          </p:cNvSpPr>
          <p:nvPr>
            <p:ph type="ctrTitle"/>
          </p:nvPr>
        </p:nvSpPr>
        <p:spPr>
          <a:xfrm>
            <a:off x="2057400" y="1143000"/>
            <a:ext cx="6629400" cy="22098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8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26" name="Google Shape;26;p2"/>
          <p:cNvSpPr txBox="1">
            <a:spLocks noGrp="1"/>
          </p:cNvSpPr>
          <p:nvPr>
            <p:ph type="subTitle" idx="1"/>
          </p:nvPr>
        </p:nvSpPr>
        <p:spPr>
          <a:xfrm>
            <a:off x="1371600" y="3962400"/>
            <a:ext cx="6858000" cy="1600200"/>
          </a:xfrm>
          <a:prstGeom prst="rect">
            <a:avLst/>
          </a:prstGeom>
          <a:noFill/>
          <a:ln>
            <a:noFill/>
          </a:ln>
        </p:spPr>
        <p:txBody>
          <a:bodyPr spcFirstLastPara="1" wrap="square" lIns="91425" tIns="91425" rIns="91425" bIns="91425" anchor="ctr" anchorCtr="0"/>
          <a:lstStyle>
            <a:lvl1pPr marL="0" marR="0" lvl="0" indent="0" algn="ctr" rtl="0">
              <a:spcBef>
                <a:spcPts val="560"/>
              </a:spcBef>
              <a:spcAft>
                <a:spcPts val="0"/>
              </a:spcAft>
              <a:buClr>
                <a:schemeClr val="folHlink"/>
              </a:buClr>
              <a:buSzPts val="2520"/>
              <a:buFont typeface="Noto Sans Symbols"/>
              <a:buNone/>
              <a:defRPr sz="2800" b="0" i="0" u="none" strike="noStrike" cap="none">
                <a:solidFill>
                  <a:schemeClr val="dk1"/>
                </a:solidFill>
                <a:latin typeface="Arial"/>
                <a:ea typeface="Arial"/>
                <a:cs typeface="Arial"/>
                <a:sym typeface="Arial"/>
              </a:defRPr>
            </a:lvl1pPr>
            <a:lvl2pPr marL="742950" marR="0" lvl="1" indent="-285750"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143000" marR="0" lvl="2" indent="-228600"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600200" marR="0" lvl="3"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057400" marR="0" lvl="4"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7" name="Google Shape;27;p2"/>
          <p:cNvSpPr txBox="1">
            <a:spLocks noGrp="1"/>
          </p:cNvSpPr>
          <p:nvPr>
            <p:ph type="dt" idx="10"/>
          </p:nvPr>
        </p:nvSpPr>
        <p:spPr>
          <a:xfrm>
            <a:off x="912812" y="6251575"/>
            <a:ext cx="19050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2"/>
          <p:cNvSpPr txBox="1">
            <a:spLocks noGrp="1"/>
          </p:cNvSpPr>
          <p:nvPr>
            <p:ph type="ftr" idx="11"/>
          </p:nvPr>
        </p:nvSpPr>
        <p:spPr>
          <a:xfrm>
            <a:off x="3354387" y="6248400"/>
            <a:ext cx="28956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9" name="Google Shape;29;p2"/>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0"/>
        <p:cNvGrpSpPr/>
        <p:nvPr/>
      </p:nvGrpSpPr>
      <p:grpSpPr>
        <a:xfrm>
          <a:off x="0" y="0"/>
          <a:ext cx="0" cy="0"/>
          <a:chOff x="0" y="0"/>
          <a:chExt cx="0" cy="0"/>
        </a:xfrm>
      </p:grpSpPr>
      <p:sp>
        <p:nvSpPr>
          <p:cNvPr id="91" name="Google Shape;91;p12"/>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92" name="Google Shape;92;p12"/>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folHlink"/>
              </a:buClr>
              <a:buSzPts val="2520"/>
              <a:buFont typeface="Noto Sans Symbols"/>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accent1"/>
              </a:buClr>
              <a:buSzPts val="1950"/>
              <a:buFont typeface="Noto Sans Symbols"/>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folHlink"/>
              </a:buClr>
              <a:buSzPts val="1265"/>
              <a:buFont typeface="Noto Sans Symbols"/>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93" name="Google Shape;93;p12"/>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65760" algn="l" rtl="0">
              <a:spcBef>
                <a:spcPts val="480"/>
              </a:spcBef>
              <a:spcAft>
                <a:spcPts val="0"/>
              </a:spcAft>
              <a:buClr>
                <a:schemeClr val="folHlink"/>
              </a:buClr>
              <a:buSzPts val="2160"/>
              <a:buFont typeface="Noto Sans Symbols"/>
              <a:buChar char="■"/>
              <a:defRPr sz="2400" b="0" i="0" u="none" strike="noStrike" cap="none">
                <a:solidFill>
                  <a:schemeClr val="dk1"/>
                </a:solidFill>
                <a:latin typeface="Arial"/>
                <a:ea typeface="Arial"/>
                <a:cs typeface="Arial"/>
                <a:sym typeface="Arial"/>
              </a:defRPr>
            </a:lvl1pPr>
            <a:lvl2pPr marL="914400" marR="0" lvl="1"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2pPr>
            <a:lvl3pPr marL="1371600" marR="0" lvl="2" indent="-291464" algn="l" rtl="0">
              <a:spcBef>
                <a:spcPts val="360"/>
              </a:spcBef>
              <a:spcAft>
                <a:spcPts val="0"/>
              </a:spcAft>
              <a:buClr>
                <a:schemeClr val="folHlink"/>
              </a:buClr>
              <a:buSzPts val="990"/>
              <a:buFont typeface="Noto Sans Symbols"/>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94" name="Google Shape;94;p12"/>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folHlink"/>
              </a:buClr>
              <a:buSzPts val="2520"/>
              <a:buFont typeface="Noto Sans Symbols"/>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accent1"/>
              </a:buClr>
              <a:buSzPts val="1950"/>
              <a:buFont typeface="Noto Sans Symbols"/>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folHlink"/>
              </a:buClr>
              <a:buSzPts val="1265"/>
              <a:buFont typeface="Noto Sans Symbols"/>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accent1"/>
              </a:buClr>
              <a:buSzPts val="200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95" name="Google Shape;95;p12"/>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65760" algn="l" rtl="0">
              <a:spcBef>
                <a:spcPts val="480"/>
              </a:spcBef>
              <a:spcAft>
                <a:spcPts val="0"/>
              </a:spcAft>
              <a:buClr>
                <a:schemeClr val="folHlink"/>
              </a:buClr>
              <a:buSzPts val="2160"/>
              <a:buFont typeface="Noto Sans Symbols"/>
              <a:buChar char="■"/>
              <a:defRPr sz="2400" b="0" i="0" u="none" strike="noStrike" cap="none">
                <a:solidFill>
                  <a:schemeClr val="dk1"/>
                </a:solidFill>
                <a:latin typeface="Arial"/>
                <a:ea typeface="Arial"/>
                <a:cs typeface="Arial"/>
                <a:sym typeface="Arial"/>
              </a:defRPr>
            </a:lvl1pPr>
            <a:lvl2pPr marL="914400" marR="0" lvl="1" indent="-323850" algn="l" rtl="0">
              <a:spcBef>
                <a:spcPts val="400"/>
              </a:spcBef>
              <a:spcAft>
                <a:spcPts val="0"/>
              </a:spcAft>
              <a:buClr>
                <a:schemeClr val="accent1"/>
              </a:buClr>
              <a:buSzPts val="1500"/>
              <a:buFont typeface="Noto Sans Symbols"/>
              <a:buChar char="■"/>
              <a:defRPr sz="2000" b="0" i="0" u="none" strike="noStrike" cap="none">
                <a:solidFill>
                  <a:schemeClr val="dk1"/>
                </a:solidFill>
                <a:latin typeface="Arial"/>
                <a:ea typeface="Arial"/>
                <a:cs typeface="Arial"/>
                <a:sym typeface="Arial"/>
              </a:defRPr>
            </a:lvl2pPr>
            <a:lvl3pPr marL="1371600" marR="0" lvl="2" indent="-291464" algn="l" rtl="0">
              <a:spcBef>
                <a:spcPts val="360"/>
              </a:spcBef>
              <a:spcAft>
                <a:spcPts val="0"/>
              </a:spcAft>
              <a:buClr>
                <a:schemeClr val="folHlink"/>
              </a:buClr>
              <a:buSzPts val="990"/>
              <a:buFont typeface="Noto Sans Symbols"/>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96" name="Google Shape;96;p12"/>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7" name="Google Shape;97;p12"/>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8" name="Google Shape;98;p12"/>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9"/>
        <p:cNvGrpSpPr/>
        <p:nvPr/>
      </p:nvGrpSpPr>
      <p:grpSpPr>
        <a:xfrm>
          <a:off x="0" y="0"/>
          <a:ext cx="0" cy="0"/>
          <a:chOff x="0" y="0"/>
          <a:chExt cx="0" cy="0"/>
        </a:xfrm>
      </p:grpSpPr>
      <p:sp>
        <p:nvSpPr>
          <p:cNvPr id="100" name="Google Shape;100;p13"/>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101" name="Google Shape;101;p13"/>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chemeClr val="folHlink"/>
              </a:buClr>
              <a:buSzPts val="2520"/>
              <a:buFont typeface="Noto Sans Symbols"/>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accent1"/>
              </a:buClr>
              <a:buSzPts val="1950"/>
              <a:buFont typeface="Noto Sans Symbols"/>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folHlink"/>
              </a:buClr>
              <a:buSzPts val="1265"/>
              <a:buFont typeface="Noto Sans Symbols"/>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accent1"/>
              </a:buClr>
              <a:buSzPts val="2000"/>
              <a:buFont typeface="Noto Sans Symbols"/>
              <a:buNone/>
              <a:defRPr sz="1400" b="0" i="0" u="none" strike="noStrike" cap="none">
                <a:solidFill>
                  <a:schemeClr val="dk1"/>
                </a:solidFill>
                <a:latin typeface="Arial"/>
                <a:ea typeface="Arial"/>
                <a:cs typeface="Arial"/>
                <a:sym typeface="Arial"/>
              </a:defRPr>
            </a:lvl9pPr>
          </a:lstStyle>
          <a:p>
            <a:endParaRPr/>
          </a:p>
        </p:txBody>
      </p:sp>
      <p:sp>
        <p:nvSpPr>
          <p:cNvPr id="102" name="Google Shape;102;p13"/>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3" name="Google Shape;103;p13"/>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4" name="Google Shape;104;p13"/>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2"/>
        <p:cNvGrpSpPr/>
        <p:nvPr/>
      </p:nvGrpSpPr>
      <p:grpSpPr>
        <a:xfrm>
          <a:off x="0" y="0"/>
          <a:ext cx="0" cy="0"/>
          <a:chOff x="0" y="0"/>
          <a:chExt cx="0" cy="0"/>
        </a:xfrm>
      </p:grpSpPr>
      <p:sp>
        <p:nvSpPr>
          <p:cNvPr id="43" name="Google Shape;43;p4"/>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44" name="Google Shape;44;p4"/>
          <p:cNvSpPr txBox="1">
            <a:spLocks noGrp="1"/>
          </p:cNvSpPr>
          <p:nvPr>
            <p:ph type="body" idx="1"/>
          </p:nvPr>
        </p:nvSpPr>
        <p:spPr>
          <a:xfrm>
            <a:off x="914400" y="1600200"/>
            <a:ext cx="7772400" cy="4530725"/>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52425"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371600" marR="0" lvl="2" indent="-308927"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45" name="Google Shape;45;p4"/>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6" name="Google Shape;46;p4"/>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7" name="Google Shape;47;p4"/>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8"/>
        <p:cNvGrpSpPr/>
        <p:nvPr/>
      </p:nvGrpSpPr>
      <p:grpSpPr>
        <a:xfrm>
          <a:off x="0" y="0"/>
          <a:ext cx="0" cy="0"/>
          <a:chOff x="0" y="0"/>
          <a:chExt cx="0" cy="0"/>
        </a:xfrm>
      </p:grpSpPr>
      <p:sp>
        <p:nvSpPr>
          <p:cNvPr id="49" name="Google Shape;49;p5"/>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50" name="Google Shape;50;p5"/>
          <p:cNvSpPr txBox="1">
            <a:spLocks noGrp="1"/>
          </p:cNvSpPr>
          <p:nvPr>
            <p:ph type="body" idx="1"/>
          </p:nvPr>
        </p:nvSpPr>
        <p:spPr>
          <a:xfrm>
            <a:off x="914400" y="1600200"/>
            <a:ext cx="3810000" cy="4530725"/>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42900" algn="l" rtl="0">
              <a:spcBef>
                <a:spcPts val="480"/>
              </a:spcBef>
              <a:spcAft>
                <a:spcPts val="0"/>
              </a:spcAft>
              <a:buClr>
                <a:schemeClr val="accent1"/>
              </a:buClr>
              <a:buSzPts val="1800"/>
              <a:buFont typeface="Noto Sans Symbols"/>
              <a:buChar char="■"/>
              <a:defRPr sz="2400" b="0" i="0" u="none" strike="noStrike" cap="none">
                <a:solidFill>
                  <a:schemeClr val="dk1"/>
                </a:solidFill>
                <a:latin typeface="Arial"/>
                <a:ea typeface="Arial"/>
                <a:cs typeface="Arial"/>
                <a:sym typeface="Arial"/>
              </a:defRPr>
            </a:lvl2pPr>
            <a:lvl3pPr marL="1371600" marR="0" lvl="2" indent="-298450" algn="l" rtl="0">
              <a:spcBef>
                <a:spcPts val="400"/>
              </a:spcBef>
              <a:spcAft>
                <a:spcPts val="0"/>
              </a:spcAft>
              <a:buClr>
                <a:schemeClr val="folHlink"/>
              </a:buClr>
              <a:buSzPts val="1100"/>
              <a:buFont typeface="Noto Sans Symbols"/>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51" name="Google Shape;51;p5"/>
          <p:cNvSpPr txBox="1">
            <a:spLocks noGrp="1"/>
          </p:cNvSpPr>
          <p:nvPr>
            <p:ph type="body" idx="2"/>
          </p:nvPr>
        </p:nvSpPr>
        <p:spPr>
          <a:xfrm>
            <a:off x="4876800" y="1600200"/>
            <a:ext cx="3810000" cy="4530725"/>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42900" algn="l" rtl="0">
              <a:spcBef>
                <a:spcPts val="480"/>
              </a:spcBef>
              <a:spcAft>
                <a:spcPts val="0"/>
              </a:spcAft>
              <a:buClr>
                <a:schemeClr val="accent1"/>
              </a:buClr>
              <a:buSzPts val="1800"/>
              <a:buFont typeface="Noto Sans Symbols"/>
              <a:buChar char="■"/>
              <a:defRPr sz="2400" b="0" i="0" u="none" strike="noStrike" cap="none">
                <a:solidFill>
                  <a:schemeClr val="dk1"/>
                </a:solidFill>
                <a:latin typeface="Arial"/>
                <a:ea typeface="Arial"/>
                <a:cs typeface="Arial"/>
                <a:sym typeface="Arial"/>
              </a:defRPr>
            </a:lvl2pPr>
            <a:lvl3pPr marL="1371600" marR="0" lvl="2" indent="-298450" algn="l" rtl="0">
              <a:spcBef>
                <a:spcPts val="400"/>
              </a:spcBef>
              <a:spcAft>
                <a:spcPts val="0"/>
              </a:spcAft>
              <a:buClr>
                <a:schemeClr val="folHlink"/>
              </a:buClr>
              <a:buSzPts val="1100"/>
              <a:buFont typeface="Noto Sans Symbols"/>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52" name="Google Shape;52;p5"/>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Google Shape;53;p5"/>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5"/>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5"/>
        <p:cNvGrpSpPr/>
        <p:nvPr/>
      </p:nvGrpSpPr>
      <p:grpSpPr>
        <a:xfrm>
          <a:off x="0" y="0"/>
          <a:ext cx="0" cy="0"/>
          <a:chOff x="0" y="0"/>
          <a:chExt cx="0" cy="0"/>
        </a:xfrm>
      </p:grpSpPr>
      <p:sp>
        <p:nvSpPr>
          <p:cNvPr id="56" name="Google Shape;56;p6"/>
          <p:cNvSpPr txBox="1">
            <a:spLocks noGrp="1"/>
          </p:cNvSpPr>
          <p:nvPr>
            <p:ph type="title"/>
          </p:nvPr>
        </p:nvSpPr>
        <p:spPr>
          <a:xfrm rot="5400000">
            <a:off x="4788694" y="2232819"/>
            <a:ext cx="5853112" cy="1943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57" name="Google Shape;57;p6"/>
          <p:cNvSpPr txBox="1">
            <a:spLocks noGrp="1"/>
          </p:cNvSpPr>
          <p:nvPr>
            <p:ph type="body" idx="1"/>
          </p:nvPr>
        </p:nvSpPr>
        <p:spPr>
          <a:xfrm rot="5400000">
            <a:off x="826294" y="365919"/>
            <a:ext cx="5853112" cy="5676900"/>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52425"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371600" marR="0" lvl="2" indent="-308927"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6"/>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9" name="Google Shape;59;p6"/>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Google Shape;60;p6"/>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1"/>
        <p:cNvGrpSpPr/>
        <p:nvPr/>
      </p:nvGrpSpPr>
      <p:grpSpPr>
        <a:xfrm>
          <a:off x="0" y="0"/>
          <a:ext cx="0" cy="0"/>
          <a:chOff x="0" y="0"/>
          <a:chExt cx="0" cy="0"/>
        </a:xfrm>
      </p:grpSpPr>
      <p:sp>
        <p:nvSpPr>
          <p:cNvPr id="62" name="Google Shape;62;p7"/>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63" name="Google Shape;63;p7"/>
          <p:cNvSpPr txBox="1">
            <a:spLocks noGrp="1"/>
          </p:cNvSpPr>
          <p:nvPr>
            <p:ph type="body" idx="1"/>
          </p:nvPr>
        </p:nvSpPr>
        <p:spPr>
          <a:xfrm rot="5400000">
            <a:off x="2535237" y="-20638"/>
            <a:ext cx="4530725" cy="7772400"/>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52425"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371600" marR="0" lvl="2" indent="-308927"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64" name="Google Shape;64;p7"/>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Google Shape;65;p7"/>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Google Shape;66;p7"/>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8"/>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69" name="Google Shape;69;p8"/>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folHlink"/>
              </a:buClr>
              <a:buSzPts val="1400"/>
              <a:buFont typeface="Noto Sans Symbols"/>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accent1"/>
              </a:buClr>
              <a:buSzPts val="1400"/>
              <a:buFont typeface="Noto Sans Symbols"/>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folHlink"/>
              </a:buClr>
              <a:buSzPts val="1400"/>
              <a:buFont typeface="Noto Sans Symbols"/>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accent1"/>
              </a:buClr>
              <a:buSzPts val="14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70" name="Google Shape;70;p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folHlink"/>
              </a:buClr>
              <a:buSzPts val="2520"/>
              <a:buFont typeface="Noto Sans Symbols"/>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accent1"/>
              </a:buClr>
              <a:buSzPts val="195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folHlink"/>
              </a:buClr>
              <a:buSzPts val="1265"/>
              <a:buFont typeface="Noto Sans Symbols"/>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71" name="Google Shape;71;p8"/>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2" name="Google Shape;72;p8"/>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3" name="Google Shape;73;p8"/>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4"/>
        <p:cNvGrpSpPr/>
        <p:nvPr/>
      </p:nvGrpSpPr>
      <p:grpSpPr>
        <a:xfrm>
          <a:off x="0" y="0"/>
          <a:ext cx="0" cy="0"/>
          <a:chOff x="0" y="0"/>
          <a:chExt cx="0" cy="0"/>
        </a:xfrm>
      </p:grpSpPr>
      <p:sp>
        <p:nvSpPr>
          <p:cNvPr id="75" name="Google Shape;75;p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76" name="Google Shape;76;p9"/>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11480" algn="l" rtl="0">
              <a:spcBef>
                <a:spcPts val="640"/>
              </a:spcBef>
              <a:spcAft>
                <a:spcPts val="0"/>
              </a:spcAft>
              <a:buClr>
                <a:schemeClr val="folHlink"/>
              </a:buClr>
              <a:buSzPts val="2880"/>
              <a:buFont typeface="Noto Sans Symbols"/>
              <a:buChar char="■"/>
              <a:defRPr sz="3200" b="0" i="0" u="none" strike="noStrike" cap="none">
                <a:solidFill>
                  <a:schemeClr val="dk1"/>
                </a:solidFill>
                <a:latin typeface="Arial"/>
                <a:ea typeface="Arial"/>
                <a:cs typeface="Arial"/>
                <a:sym typeface="Arial"/>
              </a:defRPr>
            </a:lvl1pPr>
            <a:lvl2pPr marL="914400" marR="0" lvl="1" indent="-361950" algn="l" rtl="0">
              <a:spcBef>
                <a:spcPts val="560"/>
              </a:spcBef>
              <a:spcAft>
                <a:spcPts val="0"/>
              </a:spcAft>
              <a:buClr>
                <a:schemeClr val="accent1"/>
              </a:buClr>
              <a:buSzPts val="2100"/>
              <a:buFont typeface="Noto Sans Symbols"/>
              <a:buChar char="■"/>
              <a:defRPr sz="2800" b="0" i="0" u="none" strike="noStrike" cap="none">
                <a:solidFill>
                  <a:schemeClr val="dk1"/>
                </a:solidFill>
                <a:latin typeface="Arial"/>
                <a:ea typeface="Arial"/>
                <a:cs typeface="Arial"/>
                <a:sym typeface="Arial"/>
              </a:defRPr>
            </a:lvl2pPr>
            <a:lvl3pPr marL="1371600" marR="0" lvl="2" indent="-312419" algn="l" rtl="0">
              <a:spcBef>
                <a:spcPts val="480"/>
              </a:spcBef>
              <a:spcAft>
                <a:spcPts val="0"/>
              </a:spcAft>
              <a:buClr>
                <a:schemeClr val="folHlink"/>
              </a:buClr>
              <a:buSzPts val="1320"/>
              <a:buFont typeface="Noto Sans Symbols"/>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77" name="Google Shape;77;p9"/>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folHlink"/>
              </a:buClr>
              <a:buSzPts val="2520"/>
              <a:buFont typeface="Noto Sans Symbols"/>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accent1"/>
              </a:buClr>
              <a:buSzPts val="195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folHlink"/>
              </a:buClr>
              <a:buSzPts val="1265"/>
              <a:buFont typeface="Noto Sans Symbols"/>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accent1"/>
              </a:buClr>
              <a:buSzPts val="2000"/>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78" name="Google Shape;78;p9"/>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9"/>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0" name="Google Shape;80;p9"/>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1"/>
        <p:cNvGrpSpPr/>
        <p:nvPr/>
      </p:nvGrpSpPr>
      <p:grpSpPr>
        <a:xfrm>
          <a:off x="0" y="0"/>
          <a:ext cx="0" cy="0"/>
          <a:chOff x="0" y="0"/>
          <a:chExt cx="0" cy="0"/>
        </a:xfrm>
      </p:grpSpPr>
      <p:sp>
        <p:nvSpPr>
          <p:cNvPr id="82" name="Google Shape;82;p10"/>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3" name="Google Shape;83;p10"/>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4" name="Google Shape;84;p10"/>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5"/>
        <p:cNvGrpSpPr/>
        <p:nvPr/>
      </p:nvGrpSpPr>
      <p:grpSpPr>
        <a:xfrm>
          <a:off x="0" y="0"/>
          <a:ext cx="0" cy="0"/>
          <a:chOff x="0" y="0"/>
          <a:chExt cx="0" cy="0"/>
        </a:xfrm>
      </p:grpSpPr>
      <p:sp>
        <p:nvSpPr>
          <p:cNvPr id="86" name="Google Shape;86;p11"/>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1"/>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11"/>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11"/>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
          <p:cNvGrpSpPr/>
          <p:nvPr/>
        </p:nvGrpSpPr>
        <p:grpSpPr>
          <a:xfrm>
            <a:off x="0" y="0"/>
            <a:ext cx="8763000" cy="5943600"/>
            <a:chOff x="0" y="0"/>
            <a:chExt cx="8763000" cy="5943600"/>
          </a:xfrm>
        </p:grpSpPr>
        <p:sp>
          <p:nvSpPr>
            <p:cNvPr id="11" name="Google Shape;11;p1"/>
            <p:cNvSpPr txBox="1"/>
            <p:nvPr/>
          </p:nvSpPr>
          <p:spPr>
            <a:xfrm>
              <a:off x="0" y="0"/>
              <a:ext cx="1752600" cy="48768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2" name="Google Shape;12;p1"/>
            <p:cNvGrpSpPr/>
            <p:nvPr/>
          </p:nvGrpSpPr>
          <p:grpSpPr>
            <a:xfrm>
              <a:off x="0" y="3505200"/>
              <a:ext cx="8763000" cy="2438400"/>
              <a:chOff x="0" y="3505200"/>
              <a:chExt cx="8763000" cy="2438400"/>
            </a:xfrm>
          </p:grpSpPr>
          <p:sp>
            <p:nvSpPr>
              <p:cNvPr id="13" name="Google Shape;13;p1"/>
              <p:cNvSpPr txBox="1"/>
              <p:nvPr/>
            </p:nvSpPr>
            <p:spPr>
              <a:xfrm>
                <a:off x="990600" y="3505200"/>
                <a:ext cx="7772400" cy="2438400"/>
              </a:xfrm>
              <a:prstGeom prst="rect">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 name="Google Shape;14;p1"/>
              <p:cNvSpPr txBox="1"/>
              <p:nvPr/>
            </p:nvSpPr>
            <p:spPr>
              <a:xfrm>
                <a:off x="1038225" y="3733800"/>
                <a:ext cx="7648575" cy="2138362"/>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15" name="Google Shape;15;p1"/>
              <p:cNvCxnSpPr/>
              <p:nvPr/>
            </p:nvCxnSpPr>
            <p:spPr>
              <a:xfrm>
                <a:off x="0" y="4876800"/>
                <a:ext cx="990600" cy="0"/>
              </a:xfrm>
              <a:prstGeom prst="straightConnector1">
                <a:avLst/>
              </a:prstGeom>
              <a:noFill/>
              <a:ln w="50800" cap="flat" cmpd="sng">
                <a:solidFill>
                  <a:schemeClr val="lt2"/>
                </a:solidFill>
                <a:prstDash val="solid"/>
                <a:miter lim="800000"/>
                <a:headEnd type="none" w="sm" len="sm"/>
                <a:tailEnd type="none" w="sm" len="sm"/>
              </a:ln>
            </p:spPr>
          </p:cxnSp>
        </p:grpSp>
        <p:grpSp>
          <p:nvGrpSpPr>
            <p:cNvPr id="16" name="Google Shape;16;p1"/>
            <p:cNvGrpSpPr/>
            <p:nvPr/>
          </p:nvGrpSpPr>
          <p:grpSpPr>
            <a:xfrm>
              <a:off x="635000" y="533400"/>
              <a:ext cx="8077200" cy="304800"/>
              <a:chOff x="635000" y="533400"/>
              <a:chExt cx="8077200" cy="304800"/>
            </a:xfrm>
          </p:grpSpPr>
          <p:sp>
            <p:nvSpPr>
              <p:cNvPr id="17" name="Google Shape;17;p1"/>
              <p:cNvSpPr txBox="1"/>
              <p:nvPr/>
            </p:nvSpPr>
            <p:spPr>
              <a:xfrm>
                <a:off x="6273800" y="533400"/>
                <a:ext cx="2438400" cy="3048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18" name="Google Shape;18;p1"/>
              <p:cNvCxnSpPr/>
              <p:nvPr/>
            </p:nvCxnSpPr>
            <p:spPr>
              <a:xfrm>
                <a:off x="635000" y="685800"/>
                <a:ext cx="8077200" cy="0"/>
              </a:xfrm>
              <a:prstGeom prst="straightConnector1">
                <a:avLst/>
              </a:prstGeom>
              <a:noFill/>
              <a:ln w="44450" cap="flat" cmpd="sng">
                <a:solidFill>
                  <a:schemeClr val="lt2"/>
                </a:solidFill>
                <a:prstDash val="solid"/>
                <a:miter lim="800000"/>
                <a:headEnd type="none" w="sm" len="sm"/>
                <a:tailEnd type="none" w="sm" len="sm"/>
              </a:ln>
            </p:spPr>
          </p:cxnSp>
        </p:grpSp>
      </p:grpSp>
      <p:sp>
        <p:nvSpPr>
          <p:cNvPr id="19" name="Google Shape;19;p1"/>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20" name="Google Shape;20;p1"/>
          <p:cNvSpPr txBox="1">
            <a:spLocks noGrp="1"/>
          </p:cNvSpPr>
          <p:nvPr>
            <p:ph type="body" idx="1"/>
          </p:nvPr>
        </p:nvSpPr>
        <p:spPr>
          <a:xfrm>
            <a:off x="914400" y="1600200"/>
            <a:ext cx="7772400" cy="4530725"/>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52425"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371600" marR="0" lvl="2" indent="-308927"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1" name="Google Shape;21;p1"/>
          <p:cNvSpPr txBox="1">
            <a:spLocks noGrp="1"/>
          </p:cNvSpPr>
          <p:nvPr>
            <p:ph type="dt" idx="10"/>
          </p:nvPr>
        </p:nvSpPr>
        <p:spPr>
          <a:xfrm>
            <a:off x="912812" y="6251575"/>
            <a:ext cx="19050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2" name="Google Shape;22;p1"/>
          <p:cNvSpPr txBox="1">
            <a:spLocks noGrp="1"/>
          </p:cNvSpPr>
          <p:nvPr>
            <p:ph type="ftr" idx="11"/>
          </p:nvPr>
        </p:nvSpPr>
        <p:spPr>
          <a:xfrm>
            <a:off x="3354387" y="6248400"/>
            <a:ext cx="28956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 name="Google Shape;23;p1"/>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grpSp>
        <p:nvGrpSpPr>
          <p:cNvPr id="31" name="Google Shape;31;p3"/>
          <p:cNvGrpSpPr/>
          <p:nvPr/>
        </p:nvGrpSpPr>
        <p:grpSpPr>
          <a:xfrm>
            <a:off x="0" y="0"/>
            <a:ext cx="8686800" cy="4876800"/>
            <a:chOff x="0" y="0"/>
            <a:chExt cx="8686800" cy="4876800"/>
          </a:xfrm>
        </p:grpSpPr>
        <p:sp>
          <p:nvSpPr>
            <p:cNvPr id="32" name="Google Shape;32;p3"/>
            <p:cNvSpPr txBox="1"/>
            <p:nvPr/>
          </p:nvSpPr>
          <p:spPr>
            <a:xfrm>
              <a:off x="0" y="0"/>
              <a:ext cx="609600" cy="48768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33" name="Google Shape;33;p3"/>
            <p:cNvGrpSpPr/>
            <p:nvPr/>
          </p:nvGrpSpPr>
          <p:grpSpPr>
            <a:xfrm>
              <a:off x="381000" y="1417637"/>
              <a:ext cx="8305800" cy="182562"/>
              <a:chOff x="381000" y="1417637"/>
              <a:chExt cx="8305800" cy="182562"/>
            </a:xfrm>
          </p:grpSpPr>
          <p:sp>
            <p:nvSpPr>
              <p:cNvPr id="34" name="Google Shape;34;p3"/>
              <p:cNvSpPr txBox="1"/>
              <p:nvPr/>
            </p:nvSpPr>
            <p:spPr>
              <a:xfrm>
                <a:off x="6858000" y="1417637"/>
                <a:ext cx="1828800" cy="182562"/>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35" name="Google Shape;35;p3"/>
              <p:cNvCxnSpPr/>
              <p:nvPr/>
            </p:nvCxnSpPr>
            <p:spPr>
              <a:xfrm>
                <a:off x="381000" y="1493837"/>
                <a:ext cx="8305800" cy="0"/>
              </a:xfrm>
              <a:prstGeom prst="straightConnector1">
                <a:avLst/>
              </a:prstGeom>
              <a:noFill/>
              <a:ln w="19050" cap="flat" cmpd="sng">
                <a:solidFill>
                  <a:schemeClr val="lt2"/>
                </a:solidFill>
                <a:prstDash val="solid"/>
                <a:miter lim="800000"/>
                <a:headEnd type="none" w="sm" len="sm"/>
                <a:tailEnd type="none" w="sm" len="sm"/>
              </a:ln>
            </p:spPr>
          </p:cxnSp>
        </p:grpSp>
      </p:grpSp>
      <p:sp>
        <p:nvSpPr>
          <p:cNvPr id="36" name="Google Shape;36;p3"/>
          <p:cNvSpPr txBox="1">
            <a:spLocks noGrp="1"/>
          </p:cNvSpPr>
          <p:nvPr>
            <p:ph type="title"/>
          </p:nvPr>
        </p:nvSpPr>
        <p:spPr>
          <a:xfrm>
            <a:off x="914400" y="277812"/>
            <a:ext cx="77724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1pPr>
            <a:lvl2pPr marL="0" marR="0" lvl="1"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2pPr>
            <a:lvl3pPr marL="0" marR="0" lvl="2"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3pPr>
            <a:lvl4pPr marL="0" marR="0" lvl="3"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4pPr>
            <a:lvl5pPr marL="0" marR="0" lvl="4"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5pPr>
            <a:lvl6pPr marL="457200" marR="0" lvl="5"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6pPr>
            <a:lvl7pPr marL="914400" marR="0" lvl="6"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7pPr>
            <a:lvl8pPr marL="1371600" marR="0" lvl="7"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8pPr>
            <a:lvl9pPr marL="1828800" marR="0" lvl="8" indent="0" algn="l" rtl="0">
              <a:spcBef>
                <a:spcPts val="0"/>
              </a:spcBef>
              <a:spcAft>
                <a:spcPts val="0"/>
              </a:spcAft>
              <a:buSzPts val="1400"/>
              <a:buNone/>
              <a:defRPr sz="4200" b="0" i="0" u="none" strike="noStrike" cap="none">
                <a:solidFill>
                  <a:schemeClr val="dk2"/>
                </a:solidFill>
                <a:latin typeface="Times New Roman"/>
                <a:ea typeface="Times New Roman"/>
                <a:cs typeface="Times New Roman"/>
                <a:sym typeface="Times New Roman"/>
              </a:defRPr>
            </a:lvl9pPr>
          </a:lstStyle>
          <a:p>
            <a:endParaRPr/>
          </a:p>
        </p:txBody>
      </p:sp>
      <p:sp>
        <p:nvSpPr>
          <p:cNvPr id="37" name="Google Shape;37;p3"/>
          <p:cNvSpPr txBox="1">
            <a:spLocks noGrp="1"/>
          </p:cNvSpPr>
          <p:nvPr>
            <p:ph type="body" idx="1"/>
          </p:nvPr>
        </p:nvSpPr>
        <p:spPr>
          <a:xfrm>
            <a:off x="914400" y="1600200"/>
            <a:ext cx="7772400" cy="4530725"/>
          </a:xfrm>
          <a:prstGeom prst="rect">
            <a:avLst/>
          </a:prstGeom>
          <a:noFill/>
          <a:ln>
            <a:noFill/>
          </a:ln>
        </p:spPr>
        <p:txBody>
          <a:bodyPr spcFirstLastPara="1" wrap="square" lIns="91425" tIns="91425" rIns="91425" bIns="91425" anchor="t" anchorCtr="0"/>
          <a:lstStyle>
            <a:lvl1pPr marL="457200" marR="0" lvl="0" indent="-388620" algn="l" rtl="0">
              <a:spcBef>
                <a:spcPts val="560"/>
              </a:spcBef>
              <a:spcAft>
                <a:spcPts val="0"/>
              </a:spcAft>
              <a:buClr>
                <a:schemeClr val="folHlink"/>
              </a:buClr>
              <a:buSzPts val="2520"/>
              <a:buFont typeface="Noto Sans Symbols"/>
              <a:buChar char="■"/>
              <a:defRPr sz="2800" b="0" i="0" u="none" strike="noStrike" cap="none">
                <a:solidFill>
                  <a:schemeClr val="dk1"/>
                </a:solidFill>
                <a:latin typeface="Arial"/>
                <a:ea typeface="Arial"/>
                <a:cs typeface="Arial"/>
                <a:sym typeface="Arial"/>
              </a:defRPr>
            </a:lvl1pPr>
            <a:lvl2pPr marL="914400" marR="0" lvl="1" indent="-352425" algn="l" rtl="0">
              <a:spcBef>
                <a:spcPts val="520"/>
              </a:spcBef>
              <a:spcAft>
                <a:spcPts val="0"/>
              </a:spcAft>
              <a:buClr>
                <a:schemeClr val="accent1"/>
              </a:buClr>
              <a:buSzPts val="1950"/>
              <a:buFont typeface="Noto Sans Symbols"/>
              <a:buChar char="■"/>
              <a:defRPr sz="2600" b="0" i="0" u="none" strike="noStrike" cap="none">
                <a:solidFill>
                  <a:schemeClr val="dk1"/>
                </a:solidFill>
                <a:latin typeface="Arial"/>
                <a:ea typeface="Arial"/>
                <a:cs typeface="Arial"/>
                <a:sym typeface="Arial"/>
              </a:defRPr>
            </a:lvl2pPr>
            <a:lvl3pPr marL="1371600" marR="0" lvl="2" indent="-308927" algn="l" rtl="0">
              <a:spcBef>
                <a:spcPts val="460"/>
              </a:spcBef>
              <a:spcAft>
                <a:spcPts val="0"/>
              </a:spcAft>
              <a:buClr>
                <a:schemeClr val="folHlink"/>
              </a:buClr>
              <a:buSzPts val="1265"/>
              <a:buFont typeface="Noto Sans Symbols"/>
              <a:buChar char="■"/>
              <a:defRPr sz="23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3"/>
          <p:cNvSpPr txBox="1">
            <a:spLocks noGrp="1"/>
          </p:cNvSpPr>
          <p:nvPr>
            <p:ph type="dt" idx="10"/>
          </p:nvPr>
        </p:nvSpPr>
        <p:spPr>
          <a:xfrm>
            <a:off x="914400" y="6251575"/>
            <a:ext cx="19812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9" name="Google Shape;39;p3"/>
          <p:cNvSpPr txBox="1">
            <a:spLocks noGrp="1"/>
          </p:cNvSpPr>
          <p:nvPr>
            <p:ph type="ftr" idx="11"/>
          </p:nvPr>
        </p:nvSpPr>
        <p:spPr>
          <a:xfrm>
            <a:off x="3352800" y="624840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0" name="Google Shape;40;p3"/>
          <p:cNvSpPr txBox="1">
            <a:spLocks noGrp="1"/>
          </p:cNvSpPr>
          <p:nvPr>
            <p:ph type="sldNum" idx="12"/>
          </p:nvPr>
        </p:nvSpPr>
        <p:spPr>
          <a:xfrm>
            <a:off x="67818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Font typeface="Arial"/>
              <a:buNone/>
              <a:defRPr sz="10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cxnSp>
        <p:nvCxnSpPr>
          <p:cNvPr id="41" name="Google Shape;41;p3"/>
          <p:cNvCxnSpPr/>
          <p:nvPr/>
        </p:nvCxnSpPr>
        <p:spPr>
          <a:xfrm>
            <a:off x="0" y="4876800"/>
            <a:ext cx="609600" cy="0"/>
          </a:xfrm>
          <a:prstGeom prst="straightConnector1">
            <a:avLst/>
          </a:prstGeom>
          <a:noFill/>
          <a:ln w="44450" cap="flat" cmpd="sng">
            <a:solidFill>
              <a:schemeClr val="lt2"/>
            </a:solidFill>
            <a:prstDash val="solid"/>
            <a:miter lim="800000"/>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4"/>
          <p:cNvSpPr txBox="1">
            <a:spLocks noGrp="1"/>
          </p:cNvSpPr>
          <p:nvPr>
            <p:ph type="subTitle" idx="1"/>
          </p:nvPr>
        </p:nvSpPr>
        <p:spPr>
          <a:xfrm>
            <a:off x="1371600" y="3962400"/>
            <a:ext cx="6858000" cy="1600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folHlink"/>
              </a:buClr>
              <a:buFont typeface="Noto Sans Symbols"/>
              <a:buNone/>
            </a:pPr>
            <a:r>
              <a:rPr lang="en-US" sz="2800" b="0" i="0" u="none" strike="noStrike" cap="none">
                <a:solidFill>
                  <a:schemeClr val="dk1"/>
                </a:solidFill>
                <a:latin typeface="Arial"/>
                <a:ea typeface="Arial"/>
                <a:cs typeface="Arial"/>
                <a:sym typeface="Arial"/>
              </a:rPr>
              <a:t>An Overview of Sunshine Law</a:t>
            </a:r>
            <a:endParaRPr/>
          </a:p>
        </p:txBody>
      </p:sp>
      <p:pic>
        <p:nvPicPr>
          <p:cNvPr id="110" name="Google Shape;110;p14" descr="MCj04244820000[1]"/>
          <p:cNvPicPr preferRelativeResize="0">
            <a:picLocks noGrp="1"/>
          </p:cNvPicPr>
          <p:nvPr>
            <p:ph type="ctrTitle"/>
          </p:nvPr>
        </p:nvPicPr>
        <p:blipFill rotWithShape="1">
          <a:blip r:embed="rId3">
            <a:alphaModFix/>
          </a:blip>
          <a:srcRect/>
          <a:stretch/>
        </p:blipFill>
        <p:spPr>
          <a:xfrm>
            <a:off x="3581400" y="1371600"/>
            <a:ext cx="1657350" cy="1470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5"/>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3800" b="0" i="0" u="none" strike="noStrike" cap="none">
                <a:solidFill>
                  <a:schemeClr val="dk2"/>
                </a:solidFill>
                <a:latin typeface="Times New Roman"/>
                <a:ea typeface="Times New Roman"/>
                <a:cs typeface="Times New Roman"/>
                <a:sym typeface="Times New Roman"/>
              </a:rPr>
              <a:t>Basic Requirements of Sunshine Law</a:t>
            </a:r>
            <a:endParaRPr/>
          </a:p>
        </p:txBody>
      </p:sp>
      <p:sp>
        <p:nvSpPr>
          <p:cNvPr id="116" name="Google Shape;116;p15"/>
          <p:cNvSpPr txBox="1">
            <a:spLocks noGrp="1"/>
          </p:cNvSpPr>
          <p:nvPr>
            <p:ph type="body" idx="1"/>
          </p:nvPr>
        </p:nvSpPr>
        <p:spPr>
          <a:xfrm>
            <a:off x="762000" y="1905000"/>
            <a:ext cx="8077200" cy="45307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Reasonable public notice of the meeting must be given. </a:t>
            </a:r>
            <a:endParaRPr sz="2800" b="0" i="0" u="none" strike="noStrike" cap="none">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The meeting must be open to the public, in a location accessible to the public. </a:t>
            </a:r>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Minutes of the meeting must be taken and must be made available for public </a:t>
            </a:r>
            <a:endParaRPr/>
          </a:p>
          <a:p>
            <a:pPr marL="342900" marR="0" lvl="0" indent="-342900" algn="l" rtl="0">
              <a:lnSpc>
                <a:spcPct val="100000"/>
              </a:lnSpc>
              <a:spcBef>
                <a:spcPts val="560"/>
              </a:spcBef>
              <a:spcAft>
                <a:spcPts val="0"/>
              </a:spcAft>
              <a:buClr>
                <a:schemeClr val="folHlink"/>
              </a:buClr>
              <a:buFont typeface="Noto Sans Symbols"/>
              <a:buNone/>
            </a:pPr>
            <a:r>
              <a:rPr lang="en-US" sz="2800" b="0" i="0" u="none" strike="noStrike" cap="none">
                <a:solidFill>
                  <a:schemeClr val="dk1"/>
                </a:solidFill>
                <a:latin typeface="Arial"/>
                <a:ea typeface="Arial"/>
                <a:cs typeface="Arial"/>
                <a:sym typeface="Arial"/>
              </a:rPr>
              <a:t>	inspection following the meeting. </a:t>
            </a:r>
            <a:endParaRPr/>
          </a:p>
        </p:txBody>
      </p:sp>
      <p:pic>
        <p:nvPicPr>
          <p:cNvPr id="117" name="Google Shape;117;p15" descr="Meeting-minutes-picture"/>
          <p:cNvPicPr preferRelativeResize="0"/>
          <p:nvPr/>
        </p:nvPicPr>
        <p:blipFill rotWithShape="1">
          <a:blip r:embed="rId3">
            <a:alphaModFix/>
          </a:blip>
          <a:srcRect b="28340"/>
          <a:stretch/>
        </p:blipFill>
        <p:spPr>
          <a:xfrm>
            <a:off x="6324600" y="4851400"/>
            <a:ext cx="3011487" cy="2006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4200" b="0" i="0" u="none" strike="noStrike" cap="none">
                <a:solidFill>
                  <a:schemeClr val="dk2"/>
                </a:solidFill>
                <a:latin typeface="Times New Roman"/>
                <a:ea typeface="Times New Roman"/>
                <a:cs typeface="Times New Roman"/>
                <a:sym typeface="Times New Roman"/>
              </a:rPr>
              <a:t>Notice Requirements</a:t>
            </a:r>
            <a:endParaRPr/>
          </a:p>
        </p:txBody>
      </p:sp>
      <p:sp>
        <p:nvSpPr>
          <p:cNvPr id="123" name="Google Shape;123;p16"/>
          <p:cNvSpPr txBox="1">
            <a:spLocks noGrp="1"/>
          </p:cNvSpPr>
          <p:nvPr>
            <p:ph type="body" idx="1"/>
          </p:nvPr>
        </p:nvSpPr>
        <p:spPr>
          <a:xfrm>
            <a:off x="695325" y="1677987"/>
            <a:ext cx="7772400" cy="45307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SzPts val="2160"/>
              <a:buFont typeface="Noto Sans Symbols"/>
              <a:buChar char="■"/>
            </a:pPr>
            <a:r>
              <a:rPr lang="en-US" sz="2400" b="0" i="0" u="none" strike="noStrike" cap="none">
                <a:solidFill>
                  <a:schemeClr val="dk1"/>
                </a:solidFill>
                <a:latin typeface="Arial"/>
                <a:ea typeface="Arial"/>
                <a:cs typeface="Arial"/>
                <a:sym typeface="Arial"/>
              </a:rPr>
              <a:t>The notice should contain the time and place of the meeting </a:t>
            </a:r>
            <a:endParaRPr/>
          </a:p>
          <a:p>
            <a:pPr marL="742950" marR="0" lvl="1" indent="-285750" algn="l" rtl="0">
              <a:lnSpc>
                <a:spcPct val="100000"/>
              </a:lnSpc>
              <a:spcBef>
                <a:spcPts val="440"/>
              </a:spcBef>
              <a:spcAft>
                <a:spcPts val="0"/>
              </a:spcAft>
              <a:buClr>
                <a:schemeClr val="accent1"/>
              </a:buClr>
              <a:buSzPts val="1650"/>
              <a:buFont typeface="Noto Sans Symbols"/>
              <a:buChar char="■"/>
            </a:pPr>
            <a:r>
              <a:rPr lang="en-US" sz="2200" b="0" i="0" u="none" strike="noStrike" cap="none">
                <a:solidFill>
                  <a:schemeClr val="dk1"/>
                </a:solidFill>
                <a:latin typeface="Arial"/>
                <a:ea typeface="Arial"/>
                <a:cs typeface="Arial"/>
                <a:sym typeface="Arial"/>
              </a:rPr>
              <a:t>On </a:t>
            </a:r>
            <a:r>
              <a:rPr lang="en-US" sz="2200" b="0" i="0" u="none" strike="noStrike" cap="none">
                <a:solidFill>
                  <a:schemeClr val="accent2"/>
                </a:solidFill>
                <a:latin typeface="Arial"/>
                <a:ea typeface="Arial"/>
                <a:cs typeface="Arial"/>
                <a:sym typeface="Arial"/>
              </a:rPr>
              <a:t>Timber Trace’s </a:t>
            </a:r>
            <a:r>
              <a:rPr lang="en-US" sz="2200">
                <a:solidFill>
                  <a:schemeClr val="accent2"/>
                </a:solidFill>
              </a:rPr>
              <a:t>Web Page</a:t>
            </a:r>
            <a:r>
              <a:rPr lang="en-US" sz="2200" b="0" i="0" u="none" strike="noStrike" cap="none">
                <a:solidFill>
                  <a:schemeClr val="dk1"/>
                </a:solidFill>
                <a:latin typeface="Arial"/>
                <a:ea typeface="Arial"/>
                <a:cs typeface="Arial"/>
                <a:sym typeface="Arial"/>
              </a:rPr>
              <a:t> and </a:t>
            </a:r>
            <a:r>
              <a:rPr lang="en-US" sz="2200" b="0" i="0" u="none" strike="noStrike" cap="none">
                <a:solidFill>
                  <a:schemeClr val="accent2"/>
                </a:solidFill>
                <a:latin typeface="Arial"/>
                <a:ea typeface="Arial"/>
                <a:cs typeface="Arial"/>
                <a:sym typeface="Arial"/>
              </a:rPr>
              <a:t>text alerts </a:t>
            </a:r>
            <a:r>
              <a:rPr lang="en-US" sz="2200" b="0" i="0" u="none" strike="noStrike" cap="none">
                <a:solidFill>
                  <a:schemeClr val="dk1"/>
                </a:solidFill>
                <a:latin typeface="Arial"/>
                <a:ea typeface="Arial"/>
                <a:cs typeface="Arial"/>
                <a:sym typeface="Arial"/>
              </a:rPr>
              <a:t>will also be sent each month to all voting members</a:t>
            </a:r>
            <a:endParaRPr/>
          </a:p>
          <a:p>
            <a:pPr marL="742950" marR="0" lvl="1" indent="-285750" algn="l" rtl="0">
              <a:lnSpc>
                <a:spcPct val="100000"/>
              </a:lnSpc>
              <a:spcBef>
                <a:spcPts val="440"/>
              </a:spcBef>
              <a:spcAft>
                <a:spcPts val="0"/>
              </a:spcAft>
              <a:buClr>
                <a:schemeClr val="accent1"/>
              </a:buClr>
              <a:buFont typeface="Noto Sans Symbols"/>
              <a:buNone/>
            </a:pPr>
            <a:endParaRPr sz="2200" b="0" i="0" u="none" strike="noStrike" cap="none">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folHlink"/>
              </a:buClr>
              <a:buSzPts val="2160"/>
              <a:buFont typeface="Noto Sans Symbols"/>
              <a:buChar char="■"/>
            </a:pPr>
            <a:r>
              <a:rPr lang="en-US" sz="2400" b="0" i="0" u="none" strike="noStrike" cap="none">
                <a:solidFill>
                  <a:schemeClr val="dk1"/>
                </a:solidFill>
                <a:latin typeface="Arial"/>
                <a:ea typeface="Arial"/>
                <a:cs typeface="Arial"/>
                <a:sym typeface="Arial"/>
              </a:rPr>
              <a:t>The notice should be prominently displayed</a:t>
            </a:r>
            <a:endParaRPr/>
          </a:p>
          <a:p>
            <a:pPr marL="342900" marR="0" lvl="0" indent="-205740" algn="l" rtl="0">
              <a:spcBef>
                <a:spcPts val="480"/>
              </a:spcBef>
              <a:spcAft>
                <a:spcPts val="0"/>
              </a:spcAft>
              <a:buClr>
                <a:schemeClr val="folHlink"/>
              </a:buClr>
              <a:buSzPts val="2160"/>
              <a:buFont typeface="Noto Sans Symbols"/>
              <a:buNone/>
            </a:pPr>
            <a:endParaRPr sz="2400" b="0" i="0" u="none" strike="noStrike" cap="none">
              <a:solidFill>
                <a:schemeClr val="dk1"/>
              </a:solidFill>
              <a:latin typeface="Arial"/>
              <a:ea typeface="Arial"/>
              <a:cs typeface="Arial"/>
              <a:sym typeface="Arial"/>
            </a:endParaRPr>
          </a:p>
        </p:txBody>
      </p:sp>
      <p:sp>
        <p:nvSpPr>
          <p:cNvPr id="124" name="Google Shape;124;p16" descr="9k="/>
          <p:cNvSpPr txBox="1"/>
          <p:nvPr/>
        </p:nvSpPr>
        <p:spPr>
          <a:xfrm>
            <a:off x="3890962" y="2914650"/>
            <a:ext cx="1362075" cy="1028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125" name="Google Shape;125;p16" descr="ANd9GcT5yI5RX9m7IJO_zE3_U_0WglSaqZy4bXikNQKXg-EnKWIkUo-O"/>
          <p:cNvPicPr preferRelativeResize="0"/>
          <p:nvPr/>
        </p:nvPicPr>
        <p:blipFill rotWithShape="1">
          <a:blip r:embed="rId3">
            <a:alphaModFix/>
          </a:blip>
          <a:srcRect/>
          <a:stretch/>
        </p:blipFill>
        <p:spPr>
          <a:xfrm>
            <a:off x="3352800" y="4495800"/>
            <a:ext cx="2457450" cy="1857375"/>
          </a:xfrm>
          <a:prstGeom prst="rect">
            <a:avLst/>
          </a:prstGeom>
          <a:noFill/>
          <a:ln>
            <a:noFill/>
          </a:ln>
        </p:spPr>
      </p:pic>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7"/>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4200" b="0" i="0" u="none" strike="noStrike" cap="none">
                <a:solidFill>
                  <a:schemeClr val="dk2"/>
                </a:solidFill>
                <a:latin typeface="Times New Roman"/>
                <a:ea typeface="Times New Roman"/>
                <a:cs typeface="Times New Roman"/>
                <a:sym typeface="Times New Roman"/>
              </a:rPr>
              <a:t>Meeting Minutes</a:t>
            </a:r>
            <a:endParaRPr/>
          </a:p>
        </p:txBody>
      </p:sp>
      <p:sp>
        <p:nvSpPr>
          <p:cNvPr id="132" name="Google Shape;132;p17"/>
          <p:cNvSpPr txBox="1">
            <a:spLocks noGrp="1"/>
          </p:cNvSpPr>
          <p:nvPr>
            <p:ph type="body" idx="1"/>
          </p:nvPr>
        </p:nvSpPr>
        <p:spPr>
          <a:xfrm>
            <a:off x="914400" y="1600200"/>
            <a:ext cx="7772400" cy="45307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Minutes of meetings are required and are open for public inspection. </a:t>
            </a:r>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The written minutes of SAC meetings need not be verbatim transcripts. </a:t>
            </a:r>
            <a:endParaRPr/>
          </a:p>
          <a:p>
            <a:pPr marL="742950" marR="0" lvl="1" indent="-285750" algn="l" rtl="0">
              <a:lnSpc>
                <a:spcPct val="100000"/>
              </a:lnSpc>
              <a:spcBef>
                <a:spcPts val="520"/>
              </a:spcBef>
              <a:spcAft>
                <a:spcPts val="0"/>
              </a:spcAft>
              <a:buClr>
                <a:schemeClr val="accent1"/>
              </a:buClr>
              <a:buSzPts val="1950"/>
              <a:buFont typeface="Noto Sans Symbols"/>
              <a:buChar char="■"/>
            </a:pPr>
            <a:r>
              <a:rPr lang="en-US" sz="2600" b="0" i="0" u="none" strike="noStrike" cap="none">
                <a:solidFill>
                  <a:schemeClr val="dk1"/>
                </a:solidFill>
                <a:latin typeface="Arial"/>
                <a:ea typeface="Arial"/>
                <a:cs typeface="Arial"/>
                <a:sym typeface="Arial"/>
              </a:rPr>
              <a:t>Represent brief summary or series of brief notes or memoranda reflecting the events of the meeting.</a:t>
            </a:r>
            <a:endParaRPr/>
          </a:p>
        </p:txBody>
      </p:sp>
      <p:pic>
        <p:nvPicPr>
          <p:cNvPr id="133" name="Google Shape;133;p17" descr="ANd9GcQ4Islw4JyecVF3xc2f7xTQgqsggLAY4x9EMa963dxJSxGQL82N"/>
          <p:cNvPicPr preferRelativeResize="0"/>
          <p:nvPr/>
        </p:nvPicPr>
        <p:blipFill rotWithShape="1">
          <a:blip r:embed="rId3">
            <a:alphaModFix/>
          </a:blip>
          <a:srcRect/>
          <a:stretch/>
        </p:blipFill>
        <p:spPr>
          <a:xfrm>
            <a:off x="3733800" y="4724400"/>
            <a:ext cx="1828800" cy="1765300"/>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4200" b="0" i="0" u="none" strike="noStrike" cap="none">
                <a:solidFill>
                  <a:schemeClr val="dk2"/>
                </a:solidFill>
                <a:latin typeface="Times New Roman"/>
                <a:ea typeface="Times New Roman"/>
                <a:cs typeface="Times New Roman"/>
                <a:sym typeface="Times New Roman"/>
              </a:rPr>
              <a:t>Open Meeting Requirement</a:t>
            </a:r>
            <a:endParaRPr/>
          </a:p>
        </p:txBody>
      </p:sp>
      <p:sp>
        <p:nvSpPr>
          <p:cNvPr id="140" name="Google Shape;140;p18"/>
          <p:cNvSpPr txBox="1">
            <a:spLocks noGrp="1"/>
          </p:cNvSpPr>
          <p:nvPr>
            <p:ph type="body" idx="1"/>
          </p:nvPr>
        </p:nvSpPr>
        <p:spPr>
          <a:xfrm>
            <a:off x="914400" y="1600200"/>
            <a:ext cx="7772400" cy="45307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Font typeface="Noto Sans Symbols"/>
              <a:buNone/>
            </a:pPr>
            <a:r>
              <a:rPr lang="en-US" sz="2400" b="1" i="0" u="none" strike="noStrike" cap="none">
                <a:solidFill>
                  <a:schemeClr val="dk1"/>
                </a:solidFill>
                <a:latin typeface="Arial"/>
                <a:ea typeface="Arial"/>
                <a:cs typeface="Arial"/>
                <a:sym typeface="Arial"/>
              </a:rPr>
              <a:t>Informal Conversations of SAC Members</a:t>
            </a:r>
            <a:endParaRPr/>
          </a:p>
          <a:p>
            <a:pPr marL="342900" marR="0" lvl="0" indent="-342900" algn="l" rtl="0">
              <a:lnSpc>
                <a:spcPct val="100000"/>
              </a:lnSpc>
              <a:spcBef>
                <a:spcPts val="480"/>
              </a:spcBef>
              <a:spcAft>
                <a:spcPts val="0"/>
              </a:spcAft>
              <a:buClr>
                <a:schemeClr val="folHlink"/>
              </a:buClr>
              <a:buFont typeface="Noto Sans Symbols"/>
              <a:buNone/>
            </a:pPr>
            <a:r>
              <a:rPr lang="en-US" sz="2400" b="1" i="0" u="none" strike="noStrike" cap="none">
                <a:solidFill>
                  <a:schemeClr val="dk1"/>
                </a:solidFill>
                <a:latin typeface="Arial"/>
                <a:ea typeface="Arial"/>
                <a:cs typeface="Arial"/>
                <a:sym typeface="Arial"/>
              </a:rPr>
              <a:t>Can Be Subject to the Sunshine Law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Even informal discussions of members of the same</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committee can be subject to the Sunshine Law. </a:t>
            </a:r>
            <a:endParaRPr/>
          </a:p>
          <a:p>
            <a:pPr marL="742950" marR="0" lvl="1" indent="-285750" algn="l" rtl="0">
              <a:lnSpc>
                <a:spcPct val="100000"/>
              </a:lnSpc>
              <a:spcBef>
                <a:spcPts val="440"/>
              </a:spcBef>
              <a:spcAft>
                <a:spcPts val="0"/>
              </a:spcAft>
              <a:buClr>
                <a:schemeClr val="accent1"/>
              </a:buClr>
              <a:buSzPts val="1650"/>
              <a:buFont typeface="Noto Sans Symbols"/>
              <a:buChar char="■"/>
            </a:pPr>
            <a:r>
              <a:rPr lang="en-US" sz="2200" b="0" i="0" u="none" strike="noStrike" cap="none">
                <a:solidFill>
                  <a:schemeClr val="dk1"/>
                </a:solidFill>
                <a:latin typeface="Arial"/>
                <a:ea typeface="Arial"/>
                <a:cs typeface="Arial"/>
                <a:sym typeface="Arial"/>
              </a:rPr>
              <a:t>Sunshine Law applies to </a:t>
            </a:r>
            <a:r>
              <a:rPr lang="en-US" sz="2200" b="0" i="1" u="none" strike="noStrike" cap="none">
                <a:solidFill>
                  <a:schemeClr val="dk1"/>
                </a:solidFill>
                <a:latin typeface="Arial"/>
                <a:ea typeface="Arial"/>
                <a:cs typeface="Arial"/>
                <a:sym typeface="Arial"/>
              </a:rPr>
              <a:t>"any gathering, </a:t>
            </a:r>
            <a:r>
              <a:rPr lang="en-US" sz="2200" b="0" i="0" u="none" strike="noStrike" cap="none">
                <a:solidFill>
                  <a:schemeClr val="dk1"/>
                </a:solidFill>
                <a:latin typeface="Arial"/>
                <a:ea typeface="Arial"/>
                <a:cs typeface="Arial"/>
                <a:sym typeface="Arial"/>
              </a:rPr>
              <a:t>whether formal or informal, of two or more members of the same board or commission to discuss some matter on which foreseeable action will be taken by the public board or commission." </a:t>
            </a:r>
            <a:endParaRPr/>
          </a:p>
          <a:p>
            <a:pPr marL="742950" marR="0" lvl="1" indent="-285750" algn="l" rtl="0">
              <a:lnSpc>
                <a:spcPct val="100000"/>
              </a:lnSpc>
              <a:spcBef>
                <a:spcPts val="480"/>
              </a:spcBef>
              <a:spcAft>
                <a:spcPts val="0"/>
              </a:spcAft>
              <a:buClr>
                <a:schemeClr val="accent1"/>
              </a:buClr>
              <a:buSzPts val="1800"/>
              <a:buFont typeface="Noto Sans Symbols"/>
              <a:buChar char="■"/>
            </a:pPr>
            <a:r>
              <a:rPr lang="en-US" sz="2200" b="0" i="0" u="none" strike="noStrike" cap="none">
                <a:solidFill>
                  <a:schemeClr val="dk1"/>
                </a:solidFill>
                <a:latin typeface="Arial"/>
                <a:ea typeface="Arial"/>
                <a:cs typeface="Arial"/>
                <a:sym typeface="Arial"/>
              </a:rPr>
              <a:t>If two members of the same committee informally discuss selecting a new member, that discussion is subject to the requirements of the Sunshine Law and must be conducted at an open forum.</a:t>
            </a:r>
            <a:r>
              <a:rPr lang="en-US" sz="2400" b="0" i="0" u="none" strike="noStrike" cap="none">
                <a:solidFill>
                  <a:schemeClr val="dk1"/>
                </a:solidFill>
                <a:latin typeface="Arial"/>
                <a:ea typeface="Arial"/>
                <a:cs typeface="Arial"/>
                <a:sym typeface="Arial"/>
              </a:rPr>
              <a:t> </a:t>
            </a:r>
            <a:endParaRPr/>
          </a:p>
          <a:p>
            <a:pPr marL="342900" marR="0" lvl="0" indent="-205740" algn="l" rtl="0">
              <a:spcBef>
                <a:spcPts val="480"/>
              </a:spcBef>
              <a:spcAft>
                <a:spcPts val="0"/>
              </a:spcAft>
              <a:buClr>
                <a:schemeClr val="folHlink"/>
              </a:buClr>
              <a:buSzPts val="2160"/>
              <a:buFont typeface="Noto Sans Symbols"/>
              <a:buNone/>
            </a:pPr>
            <a:endParaRPr sz="2400" b="0" i="0" u="none" strike="noStrike" cap="none">
              <a:solidFill>
                <a:schemeClr val="dk1"/>
              </a:solidFill>
              <a:latin typeface="Arial"/>
              <a:ea typeface="Arial"/>
              <a:cs typeface="Arial"/>
              <a:sym typeface="Arial"/>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9"/>
          <p:cNvSpPr txBox="1">
            <a:spLocks noGrp="1"/>
          </p:cNvSpPr>
          <p:nvPr>
            <p:ph type="title"/>
          </p:nvPr>
        </p:nvSpPr>
        <p:spPr>
          <a:xfrm>
            <a:off x="914400" y="277812"/>
            <a:ext cx="7772400" cy="86518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3800" b="0" i="0" u="none" strike="noStrike" cap="none">
                <a:solidFill>
                  <a:schemeClr val="dk2"/>
                </a:solidFill>
                <a:latin typeface="Times New Roman"/>
                <a:ea typeface="Times New Roman"/>
                <a:cs typeface="Times New Roman"/>
                <a:sym typeface="Times New Roman"/>
              </a:rPr>
              <a:t/>
            </a:r>
            <a:br>
              <a:rPr lang="en-US" sz="3800" b="0" i="0" u="none" strike="noStrike" cap="none">
                <a:solidFill>
                  <a:schemeClr val="dk2"/>
                </a:solidFill>
                <a:latin typeface="Times New Roman"/>
                <a:ea typeface="Times New Roman"/>
                <a:cs typeface="Times New Roman"/>
                <a:sym typeface="Times New Roman"/>
              </a:rPr>
            </a:br>
            <a:r>
              <a:rPr lang="en-US" sz="4200" b="0" i="0" u="none" strike="noStrike" cap="none">
                <a:solidFill>
                  <a:schemeClr val="dk2"/>
                </a:solidFill>
                <a:latin typeface="Times New Roman"/>
                <a:ea typeface="Times New Roman"/>
                <a:cs typeface="Times New Roman"/>
                <a:sym typeface="Times New Roman"/>
              </a:rPr>
              <a:t>Voting at Meetings</a:t>
            </a:r>
            <a:r>
              <a:rPr lang="en-US" sz="3800" b="1" i="0" u="none" strike="noStrike" cap="none">
                <a:solidFill>
                  <a:schemeClr val="dk2"/>
                </a:solidFill>
                <a:latin typeface="Times New Roman"/>
                <a:ea typeface="Times New Roman"/>
                <a:cs typeface="Times New Roman"/>
                <a:sym typeface="Times New Roman"/>
              </a:rPr>
              <a:t> </a:t>
            </a:r>
            <a:r>
              <a:rPr lang="en-US" sz="3800" b="0" i="0" u="none" strike="noStrike" cap="none">
                <a:solidFill>
                  <a:schemeClr val="dk2"/>
                </a:solidFill>
                <a:latin typeface="Times New Roman"/>
                <a:ea typeface="Times New Roman"/>
                <a:cs typeface="Times New Roman"/>
                <a:sym typeface="Times New Roman"/>
              </a:rPr>
              <a:t>	</a:t>
            </a:r>
            <a:endParaRPr/>
          </a:p>
        </p:txBody>
      </p:sp>
      <p:sp>
        <p:nvSpPr>
          <p:cNvPr id="146" name="Google Shape;146;p19"/>
          <p:cNvSpPr txBox="1">
            <a:spLocks noGrp="1"/>
          </p:cNvSpPr>
          <p:nvPr>
            <p:ph type="body" idx="1"/>
          </p:nvPr>
        </p:nvSpPr>
        <p:spPr>
          <a:xfrm>
            <a:off x="914400" y="1600200"/>
            <a:ext cx="7772400" cy="4073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The SAC may </a:t>
            </a:r>
            <a:r>
              <a:rPr lang="en-US" sz="2800" b="1" i="0" u="none" strike="noStrike" cap="none">
                <a:solidFill>
                  <a:schemeClr val="dk1"/>
                </a:solidFill>
                <a:latin typeface="Arial"/>
                <a:ea typeface="Arial"/>
                <a:cs typeface="Arial"/>
                <a:sym typeface="Arial"/>
              </a:rPr>
              <a:t>not </a:t>
            </a:r>
            <a:r>
              <a:rPr lang="en-US" sz="2800" b="0" i="0" u="none" strike="noStrike" cap="none">
                <a:solidFill>
                  <a:schemeClr val="dk1"/>
                </a:solidFill>
                <a:latin typeface="Arial"/>
                <a:ea typeface="Arial"/>
                <a:cs typeface="Arial"/>
                <a:sym typeface="Arial"/>
              </a:rPr>
              <a:t>take a secret vote at its meeting on an issue. </a:t>
            </a:r>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Florida statute also applies to School Advisory Council's requires that "a vote shall be recorded or counted for each member</a:t>
            </a:r>
            <a:r>
              <a:rPr lang="en-US" sz="2800" b="1" i="0" u="none" strike="noStrike" cap="none">
                <a:solidFill>
                  <a:schemeClr val="dk1"/>
                </a:solidFill>
                <a:latin typeface="Arial"/>
                <a:ea typeface="Arial"/>
                <a:cs typeface="Arial"/>
                <a:sym typeface="Arial"/>
              </a:rPr>
              <a:t> </a:t>
            </a:r>
            <a:r>
              <a:rPr lang="en-US" sz="2800" b="0" i="0" u="none" strike="noStrike" cap="none">
                <a:solidFill>
                  <a:schemeClr val="dk1"/>
                </a:solidFill>
                <a:latin typeface="Arial"/>
                <a:ea typeface="Arial"/>
                <a:cs typeface="Arial"/>
                <a:sym typeface="Arial"/>
              </a:rPr>
              <a:t>present” </a:t>
            </a:r>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Secret votes are not allowed by SAC members at their SAC meetings. </a:t>
            </a:r>
            <a:endParaRPr/>
          </a:p>
          <a:p>
            <a:pPr marL="342900" marR="0" lvl="0" indent="-182880" algn="l" rtl="0">
              <a:spcBef>
                <a:spcPts val="560"/>
              </a:spcBef>
              <a:spcAft>
                <a:spcPts val="0"/>
              </a:spcAft>
              <a:buClr>
                <a:schemeClr val="folHlink"/>
              </a:buClr>
              <a:buSzPts val="2520"/>
              <a:buFont typeface="Noto Sans Symbols"/>
              <a:buNone/>
            </a:pPr>
            <a:endParaRPr sz="2800" b="0" i="0" u="none" strike="noStrike" cap="none">
              <a:solidFill>
                <a:schemeClr val="dk1"/>
              </a:solidFill>
              <a:latin typeface="Arial"/>
              <a:ea typeface="Arial"/>
              <a:cs typeface="Arial"/>
              <a:sym typeface="Arial"/>
            </a:endParaRPr>
          </a:p>
        </p:txBody>
      </p:sp>
      <p:sp>
        <p:nvSpPr>
          <p:cNvPr id="147" name="Google Shape;147;p19" descr="2Q=="/>
          <p:cNvSpPr txBox="1"/>
          <p:nvPr/>
        </p:nvSpPr>
        <p:spPr>
          <a:xfrm>
            <a:off x="4090987" y="3090862"/>
            <a:ext cx="962025" cy="676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8" name="Google Shape;148;p19" descr="2Q=="/>
          <p:cNvSpPr txBox="1"/>
          <p:nvPr/>
        </p:nvSpPr>
        <p:spPr>
          <a:xfrm>
            <a:off x="63500" y="-26987"/>
            <a:ext cx="962025" cy="676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9" name="Google Shape;149;p19" descr="2Q=="/>
          <p:cNvSpPr txBox="1"/>
          <p:nvPr/>
        </p:nvSpPr>
        <p:spPr>
          <a:xfrm>
            <a:off x="4090987" y="3090862"/>
            <a:ext cx="962025" cy="676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0" name="Google Shape;150;p19" descr="2Q=="/>
          <p:cNvSpPr txBox="1"/>
          <p:nvPr/>
        </p:nvSpPr>
        <p:spPr>
          <a:xfrm>
            <a:off x="4090987" y="3090862"/>
            <a:ext cx="962025" cy="676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151" name="Google Shape;151;p19" descr="ANd9GcSV6AR8EqzmuUUFN5akkEvWnVox-wbddFXMCVTJhFnbVTBCMdFdyg"/>
          <p:cNvPicPr preferRelativeResize="0"/>
          <p:nvPr/>
        </p:nvPicPr>
        <p:blipFill rotWithShape="1">
          <a:blip r:embed="rId3">
            <a:alphaModFix/>
          </a:blip>
          <a:srcRect/>
          <a:stretch/>
        </p:blipFill>
        <p:spPr>
          <a:xfrm>
            <a:off x="6858000" y="4724400"/>
            <a:ext cx="1914525" cy="2133600"/>
          </a:xfrm>
          <a:prstGeom prst="rect">
            <a:avLst/>
          </a:prstGeom>
          <a:noFill/>
          <a:ln>
            <a:noFill/>
          </a:ln>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txBox="1">
            <a:spLocks noGrp="1"/>
          </p:cNvSpPr>
          <p:nvPr>
            <p:ph type="title"/>
          </p:nvPr>
        </p:nvSpPr>
        <p:spPr>
          <a:xfrm>
            <a:off x="914400" y="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Font typeface="Times New Roman"/>
              <a:buNone/>
            </a:pPr>
            <a:r>
              <a:rPr lang="en-US" sz="3800" b="0" i="0" u="none" strike="noStrike" cap="none">
                <a:solidFill>
                  <a:schemeClr val="dk2"/>
                </a:solidFill>
                <a:latin typeface="Times New Roman"/>
                <a:ea typeface="Times New Roman"/>
                <a:cs typeface="Times New Roman"/>
                <a:sym typeface="Times New Roman"/>
              </a:rPr>
              <a:t/>
            </a:r>
            <a:br>
              <a:rPr lang="en-US" sz="3800" b="0" i="0" u="none" strike="noStrike" cap="none">
                <a:solidFill>
                  <a:schemeClr val="dk2"/>
                </a:solidFill>
                <a:latin typeface="Times New Roman"/>
                <a:ea typeface="Times New Roman"/>
                <a:cs typeface="Times New Roman"/>
                <a:sym typeface="Times New Roman"/>
              </a:rPr>
            </a:br>
            <a:r>
              <a:rPr lang="en-US" sz="3800" b="0" i="0" u="none" strike="noStrike" cap="none">
                <a:solidFill>
                  <a:schemeClr val="dk2"/>
                </a:solidFill>
                <a:latin typeface="Times New Roman"/>
                <a:ea typeface="Times New Roman"/>
                <a:cs typeface="Times New Roman"/>
                <a:sym typeface="Times New Roman"/>
              </a:rPr>
              <a:t>Written Correspondence Can Violate the Sunshine Law </a:t>
            </a:r>
            <a:endParaRPr/>
          </a:p>
        </p:txBody>
      </p:sp>
      <p:sp>
        <p:nvSpPr>
          <p:cNvPr id="157" name="Google Shape;157;p20"/>
          <p:cNvSpPr txBox="1">
            <a:spLocks noGrp="1"/>
          </p:cNvSpPr>
          <p:nvPr>
            <p:ph type="body" idx="1"/>
          </p:nvPr>
        </p:nvSpPr>
        <p:spPr>
          <a:xfrm>
            <a:off x="914400" y="1600200"/>
            <a:ext cx="7772400" cy="4530725"/>
          </a:xfrm>
          <a:prstGeom prst="rect">
            <a:avLst/>
          </a:prstGeom>
          <a:noFill/>
          <a:ln>
            <a:noFill/>
          </a:ln>
        </p:spPr>
        <p:txBody>
          <a:bodyPr spcFirstLastPara="1" wrap="square" lIns="91425" tIns="45700" rIns="91425" bIns="45700" anchor="t" anchorCtr="0">
            <a:noAutofit/>
          </a:bodyPr>
          <a:lstStyle/>
          <a:p>
            <a:pPr marL="342900" marR="0" lvl="0" indent="-182880" algn="l" rtl="0">
              <a:lnSpc>
                <a:spcPct val="100000"/>
              </a:lnSpc>
              <a:spcBef>
                <a:spcPts val="0"/>
              </a:spcBef>
              <a:spcAft>
                <a:spcPts val="0"/>
              </a:spcAft>
              <a:buClr>
                <a:schemeClr val="folHlink"/>
              </a:buClr>
              <a:buSzPts val="252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Written communications between SAC members is prohibited under Sunshine concerning matters which may foreseeably come before the SAC </a:t>
            </a:r>
            <a:endParaRPr/>
          </a:p>
        </p:txBody>
      </p:sp>
      <p:pic>
        <p:nvPicPr>
          <p:cNvPr id="158" name="Google Shape;158;p20" descr="ANd9GcTMvvttelNPDKQa8ghMKlRTjEFelZ1bpLOXeeuosbAlWsE1Qov_"/>
          <p:cNvPicPr preferRelativeResize="0"/>
          <p:nvPr/>
        </p:nvPicPr>
        <p:blipFill rotWithShape="1">
          <a:blip r:embed="rId3">
            <a:alphaModFix/>
          </a:blip>
          <a:srcRect/>
          <a:stretch/>
        </p:blipFill>
        <p:spPr>
          <a:xfrm>
            <a:off x="6248400" y="4038600"/>
            <a:ext cx="2000250" cy="2286000"/>
          </a:xfrm>
          <a:prstGeom prst="rect">
            <a:avLst/>
          </a:prstGeom>
          <a:noFill/>
          <a:ln>
            <a:noFill/>
          </a:ln>
        </p:spPr>
      </p:pic>
      <p:cxnSp>
        <p:nvCxnSpPr>
          <p:cNvPr id="159" name="Google Shape;159;p20"/>
          <p:cNvCxnSpPr/>
          <p:nvPr/>
        </p:nvCxnSpPr>
        <p:spPr>
          <a:xfrm>
            <a:off x="5867400" y="3810000"/>
            <a:ext cx="2819400" cy="2667000"/>
          </a:xfrm>
          <a:prstGeom prst="straightConnector1">
            <a:avLst/>
          </a:prstGeom>
          <a:noFill/>
          <a:ln w="9525" cap="flat" cmpd="sng">
            <a:solidFill>
              <a:schemeClr val="dk1"/>
            </a:solidFill>
            <a:prstDash val="solid"/>
            <a:miter lim="800000"/>
            <a:headEnd type="none" w="sm" len="sm"/>
            <a:tailEnd type="none" w="sm" len="sm"/>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1"/>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4200" b="0" i="0" u="none" strike="noStrike" cap="none">
                <a:solidFill>
                  <a:schemeClr val="dk2"/>
                </a:solidFill>
                <a:latin typeface="Times New Roman"/>
                <a:ea typeface="Times New Roman"/>
                <a:cs typeface="Times New Roman"/>
                <a:sym typeface="Times New Roman"/>
              </a:rPr>
              <a:t>Timber Trace Elementary</a:t>
            </a:r>
            <a:br>
              <a:rPr lang="en-US" sz="4200" b="0" i="0" u="none" strike="noStrike" cap="none">
                <a:solidFill>
                  <a:schemeClr val="dk2"/>
                </a:solidFill>
                <a:latin typeface="Times New Roman"/>
                <a:ea typeface="Times New Roman"/>
                <a:cs typeface="Times New Roman"/>
                <a:sym typeface="Times New Roman"/>
              </a:rPr>
            </a:br>
            <a:r>
              <a:rPr lang="en-US" sz="4200" b="0" i="0" u="none" strike="noStrike" cap="none">
                <a:solidFill>
                  <a:schemeClr val="dk2"/>
                </a:solidFill>
                <a:latin typeface="Times New Roman"/>
                <a:ea typeface="Times New Roman"/>
                <a:cs typeface="Times New Roman"/>
                <a:sym typeface="Times New Roman"/>
              </a:rPr>
              <a:t>Vision</a:t>
            </a:r>
            <a:endParaRPr/>
          </a:p>
        </p:txBody>
      </p:sp>
      <p:sp>
        <p:nvSpPr>
          <p:cNvPr id="165" name="Google Shape;165;p21"/>
          <p:cNvSpPr txBox="1">
            <a:spLocks noGrp="1"/>
          </p:cNvSpPr>
          <p:nvPr>
            <p:ph type="body" idx="1"/>
          </p:nvPr>
        </p:nvSpPr>
        <p:spPr>
          <a:xfrm>
            <a:off x="914400" y="1600200"/>
            <a:ext cx="7772400" cy="2895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SzPts val="2520"/>
              <a:buFont typeface="Noto Sans Symbols"/>
              <a:buChar char="■"/>
            </a:pPr>
            <a:r>
              <a:rPr lang="en-US" sz="2800" b="0" i="0" u="none" strike="noStrike" cap="none">
                <a:solidFill>
                  <a:schemeClr val="dk1"/>
                </a:solidFill>
                <a:latin typeface="Arial"/>
                <a:ea typeface="Arial"/>
                <a:cs typeface="Arial"/>
                <a:sym typeface="Arial"/>
              </a:rPr>
              <a:t>Timber Trace Elementary School staff, parents and community will work together to offer and encourage every student to achieve the academic, technological, social, physical, and emotional skills necessary to reach his or her greatest potential.</a:t>
            </a:r>
            <a:endParaRPr/>
          </a:p>
        </p:txBody>
      </p:sp>
      <p:pic>
        <p:nvPicPr>
          <p:cNvPr id="166" name="Google Shape;166;p21" descr="http://portal.eyemedvisioncare.com/wps/wcm/connect/0e974f804844f36e9f21bff650f4bf90/1/Wellness+101+Disease+Awareness+School+Vision+Screenings+0.3.2.1.2.jpg?MOD=AJPERES"/>
          <p:cNvPicPr preferRelativeResize="0"/>
          <p:nvPr/>
        </p:nvPicPr>
        <p:blipFill rotWithShape="1">
          <a:blip r:embed="rId3">
            <a:alphaModFix/>
          </a:blip>
          <a:srcRect/>
          <a:stretch/>
        </p:blipFill>
        <p:spPr>
          <a:xfrm>
            <a:off x="2133600" y="4419600"/>
            <a:ext cx="4781550" cy="21050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2"/>
          <p:cNvSpPr txBox="1">
            <a:spLocks noGrp="1"/>
          </p:cNvSpPr>
          <p:nvPr>
            <p:ph type="title"/>
          </p:nvPr>
        </p:nvSpPr>
        <p:spPr>
          <a:xfrm>
            <a:off x="914400" y="277812"/>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Times New Roman"/>
              <a:buNone/>
            </a:pPr>
            <a:r>
              <a:rPr lang="en-US" sz="4200" b="0" i="0" u="none" strike="noStrike" cap="none">
                <a:solidFill>
                  <a:schemeClr val="dk2"/>
                </a:solidFill>
                <a:latin typeface="Times New Roman"/>
                <a:ea typeface="Times New Roman"/>
                <a:cs typeface="Times New Roman"/>
                <a:sym typeface="Times New Roman"/>
              </a:rPr>
              <a:t>Timber Trace Elementary </a:t>
            </a:r>
            <a:br>
              <a:rPr lang="en-US" sz="4200" b="0" i="0" u="none" strike="noStrike" cap="none">
                <a:solidFill>
                  <a:schemeClr val="dk2"/>
                </a:solidFill>
                <a:latin typeface="Times New Roman"/>
                <a:ea typeface="Times New Roman"/>
                <a:cs typeface="Times New Roman"/>
                <a:sym typeface="Times New Roman"/>
              </a:rPr>
            </a:br>
            <a:r>
              <a:rPr lang="en-US" sz="4200" b="0" i="0" u="none" strike="noStrike" cap="none">
                <a:solidFill>
                  <a:schemeClr val="dk2"/>
                </a:solidFill>
                <a:latin typeface="Times New Roman"/>
                <a:ea typeface="Times New Roman"/>
                <a:cs typeface="Times New Roman"/>
                <a:sym typeface="Times New Roman"/>
              </a:rPr>
              <a:t>Mission</a:t>
            </a:r>
            <a:endParaRPr/>
          </a:p>
        </p:txBody>
      </p:sp>
      <p:sp>
        <p:nvSpPr>
          <p:cNvPr id="172" name="Google Shape;172;p22"/>
          <p:cNvSpPr txBox="1">
            <a:spLocks noGrp="1"/>
          </p:cNvSpPr>
          <p:nvPr>
            <p:ph type="body" idx="1"/>
          </p:nvPr>
        </p:nvSpPr>
        <p:spPr>
          <a:xfrm>
            <a:off x="914400" y="1600200"/>
            <a:ext cx="5715000" cy="3886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The mission of Timber Trace</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Elementary School is to provide an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education which prepares every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child for successful, life-long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learning and for responsible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citizenship.  Parents, community,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staff and students will share the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responsibility of education in a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safe climate that facilitates student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achievement through active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learning, self-esteem and mutual </a:t>
            </a:r>
            <a:endParaRPr/>
          </a:p>
          <a:p>
            <a:pPr marL="342900" marR="0" lvl="0" indent="-342900" algn="l" rtl="0">
              <a:lnSpc>
                <a:spcPct val="100000"/>
              </a:lnSpc>
              <a:spcBef>
                <a:spcPts val="480"/>
              </a:spcBef>
              <a:spcAft>
                <a:spcPts val="0"/>
              </a:spcAft>
              <a:buClr>
                <a:schemeClr val="folHlink"/>
              </a:buClr>
              <a:buFont typeface="Noto Sans Symbols"/>
              <a:buNone/>
            </a:pPr>
            <a:r>
              <a:rPr lang="en-US" sz="2400" b="0" i="0" u="none" strike="noStrike" cap="none">
                <a:solidFill>
                  <a:schemeClr val="dk1"/>
                </a:solidFill>
                <a:latin typeface="Arial"/>
                <a:ea typeface="Arial"/>
                <a:cs typeface="Arial"/>
                <a:sym typeface="Arial"/>
              </a:rPr>
              <a:t>respect.</a:t>
            </a:r>
            <a:endParaRPr/>
          </a:p>
        </p:txBody>
      </p:sp>
      <p:pic>
        <p:nvPicPr>
          <p:cNvPr id="173" name="Google Shape;173;p22" descr="http://blogs.bullittschools.org/laurenmanion/files/2010/06/clipart.jpg"/>
          <p:cNvPicPr preferRelativeResize="0"/>
          <p:nvPr/>
        </p:nvPicPr>
        <p:blipFill rotWithShape="1">
          <a:blip r:embed="rId3">
            <a:alphaModFix/>
          </a:blip>
          <a:srcRect/>
          <a:stretch/>
        </p:blipFill>
        <p:spPr>
          <a:xfrm>
            <a:off x="5570537" y="2590800"/>
            <a:ext cx="3573462" cy="2651125"/>
          </a:xfrm>
          <a:prstGeom prst="rect">
            <a:avLst/>
          </a:prstGeom>
          <a:noFill/>
          <a:ln>
            <a:noFill/>
          </a:ln>
        </p:spPr>
      </p:pic>
    </p:spTree>
  </p:cSld>
  <p:clrMapOvr>
    <a:masterClrMapping/>
  </p:clrMapOvr>
</p:sld>
</file>

<file path=ppt/theme/theme1.xml><?xml version="1.0" encoding="utf-8"?>
<a:theme xmlns:a="http://schemas.openxmlformats.org/drawingml/2006/main" name="1_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On-screen Show (4:3)</PresentationFormat>
  <Paragraphs>52</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Noto Sans Symbols</vt:lpstr>
      <vt:lpstr>Times New Roman</vt:lpstr>
      <vt:lpstr>1_Layers</vt:lpstr>
      <vt:lpstr>Layers</vt:lpstr>
      <vt:lpstr>PowerPoint Presentation</vt:lpstr>
      <vt:lpstr>Basic Requirements of Sunshine Law</vt:lpstr>
      <vt:lpstr>Notice Requirements</vt:lpstr>
      <vt:lpstr>Meeting Minutes</vt:lpstr>
      <vt:lpstr>Open Meeting Requirement</vt:lpstr>
      <vt:lpstr> Voting at Meetings  </vt:lpstr>
      <vt:lpstr> Written Correspondence Can Violate the Sunshine Law </vt:lpstr>
      <vt:lpstr>Timber Trace Elementary Vision</vt:lpstr>
      <vt:lpstr>Timber Trace Elementary  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Culp</dc:creator>
  <cp:lastModifiedBy>SDPBC</cp:lastModifiedBy>
  <cp:revision>1</cp:revision>
  <dcterms:modified xsi:type="dcterms:W3CDTF">2018-10-09T16:21:06Z</dcterms:modified>
</cp:coreProperties>
</file>